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350" r:id="rId4"/>
    <p:sldId id="348" r:id="rId5"/>
    <p:sldId id="298" r:id="rId6"/>
    <p:sldId id="342" r:id="rId7"/>
    <p:sldId id="346" r:id="rId8"/>
    <p:sldId id="34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2" autoAdjust="0"/>
    <p:restoredTop sz="94796"/>
  </p:normalViewPr>
  <p:slideViewPr>
    <p:cSldViewPr snapToGrid="0">
      <p:cViewPr varScale="1">
        <p:scale>
          <a:sx n="134" d="100"/>
          <a:sy n="13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    树链剖分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数组</a:t>
            </a:r>
            <a:r>
              <a:rPr lang="en" altLang="zh-CN" dirty="0"/>
              <a:t>father</a:t>
            </a:r>
            <a:r>
              <a:rPr lang="zh-CN" altLang="en-US" dirty="0"/>
              <a:t>，大小为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zh-CN" altLang="en-US" dirty="0"/>
              <a:t>表示一共有</a:t>
            </a:r>
            <a:r>
              <a:rPr lang="en" altLang="zh-CN" dirty="0"/>
              <a:t>N</a:t>
            </a:r>
            <a:r>
              <a:rPr lang="zh-CN" altLang="en-US" dirty="0"/>
              <a:t>个节点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father[</a:t>
            </a:r>
            <a:r>
              <a:rPr lang="en" altLang="zh-CN" dirty="0" err="1"/>
              <a:t>i</a:t>
            </a:r>
            <a:r>
              <a:rPr lang="en" altLang="zh-CN" dirty="0"/>
              <a:t>] = j </a:t>
            </a:r>
            <a:r>
              <a:rPr lang="zh-CN" altLang="en-US" dirty="0"/>
              <a:t>表示点</a:t>
            </a:r>
            <a:r>
              <a:rPr lang="en" altLang="zh-CN" dirty="0" err="1"/>
              <a:t>i</a:t>
            </a:r>
            <a:r>
              <a:rPr lang="zh-CN" altLang="en-US" dirty="0"/>
              <a:t>的父亲是点</a:t>
            </a:r>
            <a:r>
              <a:rPr lang="en" altLang="zh-CN" dirty="0"/>
              <a:t>j</a:t>
            </a:r>
            <a:r>
              <a:rPr lang="zh-CN" altLang="en" dirty="0"/>
              <a:t>，</a:t>
            </a:r>
            <a:r>
              <a:rPr lang="en" altLang="zh-CN" dirty="0"/>
              <a:t> father</a:t>
            </a:r>
            <a:r>
              <a:rPr lang="zh-CN" altLang="en-US" dirty="0"/>
              <a:t>表示的树一定是一棵树而不是森林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给定数组</a:t>
            </a:r>
            <a:r>
              <a:rPr lang="en-US" altLang="zh-CN" dirty="0"/>
              <a:t>values</a:t>
            </a:r>
            <a:r>
              <a:rPr lang="zh-CN" altLang="en-US" dirty="0"/>
              <a:t>，大小为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values[</a:t>
            </a:r>
            <a:r>
              <a:rPr lang="en-US" altLang="zh-CN" dirty="0" err="1"/>
              <a:t>i</a:t>
            </a:r>
            <a:r>
              <a:rPr lang="en-US" altLang="zh-CN" dirty="0"/>
              <a:t>]=v</a:t>
            </a:r>
            <a:r>
              <a:rPr lang="zh-CN" altLang="en-US" dirty="0"/>
              <a:t>表示节点</a:t>
            </a:r>
            <a:r>
              <a:rPr lang="en-US" altLang="zh-CN" dirty="0" err="1"/>
              <a:t>i</a:t>
            </a:r>
            <a:r>
              <a:rPr lang="zh-CN" altLang="en-US" dirty="0"/>
              <a:t>的权值是</a:t>
            </a:r>
            <a:r>
              <a:rPr lang="en-US" altLang="zh-CN" dirty="0"/>
              <a:t>v</a:t>
            </a:r>
          </a:p>
          <a:p>
            <a:pPr marL="0" indent="0">
              <a:buNone/>
            </a:pPr>
            <a:r>
              <a:rPr lang="zh-CN" altLang="en-US" dirty="0"/>
              <a:t>实现如下</a:t>
            </a:r>
            <a:r>
              <a:rPr lang="en-US" altLang="zh-CN" dirty="0"/>
              <a:t>4</a:t>
            </a:r>
            <a:r>
              <a:rPr lang="zh-CN" altLang="en-US" dirty="0"/>
              <a:t>个方法，保证</a:t>
            </a:r>
            <a:r>
              <a:rPr lang="en-US" altLang="zh-CN" dirty="0"/>
              <a:t>4</a:t>
            </a:r>
            <a:r>
              <a:rPr lang="zh-CN" altLang="en-US" dirty="0"/>
              <a:t>个方法都很快！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让某个子树所有节点值加上</a:t>
            </a:r>
            <a:r>
              <a:rPr lang="en-US" altLang="zh-CN" dirty="0"/>
              <a:t>v</a:t>
            </a:r>
            <a:r>
              <a:rPr lang="zh-CN" altLang="en-US" dirty="0"/>
              <a:t>，入参：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head, int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</a:p>
          <a:p>
            <a:pPr marL="0" indent="0">
              <a:buNone/>
            </a:pPr>
            <a:r>
              <a:rPr lang="en-US" altLang="zh-CN" dirty="0"/>
              <a:t>2)</a:t>
            </a:r>
            <a:r>
              <a:rPr lang="zh-CN" altLang="en-US" dirty="0"/>
              <a:t>查询某个子树所有节点值的累加和，入参：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</a:p>
          <a:p>
            <a:pPr marL="0" indent="0">
              <a:buNone/>
            </a:pPr>
            <a:r>
              <a:rPr lang="en-US" altLang="zh-CN" dirty="0"/>
              <a:t>3)</a:t>
            </a:r>
            <a:r>
              <a:rPr lang="zh-CN" altLang="en-US" dirty="0"/>
              <a:t>在树上从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的整条链上所有加上</a:t>
            </a:r>
            <a:r>
              <a:rPr lang="en-US" altLang="zh-CN" dirty="0"/>
              <a:t>v</a:t>
            </a:r>
            <a:r>
              <a:rPr lang="zh-CN" altLang="en-US" dirty="0"/>
              <a:t>，入参：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a, int b, int</a:t>
            </a:r>
            <a:r>
              <a:rPr lang="zh-CN" altLang="en-US" dirty="0"/>
              <a:t> </a:t>
            </a:r>
            <a:r>
              <a:rPr lang="en-US" altLang="zh-CN" dirty="0"/>
              <a:t>v</a:t>
            </a:r>
          </a:p>
          <a:p>
            <a:pPr marL="0" indent="0">
              <a:buNone/>
            </a:pPr>
            <a:r>
              <a:rPr lang="en-US" altLang="zh-CN" dirty="0"/>
              <a:t>4)</a:t>
            </a:r>
            <a:r>
              <a:rPr lang="zh-CN" altLang="en-US" dirty="0"/>
              <a:t>查询在树上从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的整条链上所有节点值的累加和，入参：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a, int b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数组</a:t>
            </a:r>
            <a:r>
              <a:rPr lang="en" altLang="zh-CN" dirty="0"/>
              <a:t>father</a:t>
            </a:r>
            <a:r>
              <a:rPr lang="zh-CN" altLang="en-US" dirty="0"/>
              <a:t>大小为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zh-CN" altLang="en-US" dirty="0"/>
              <a:t>表示一共有</a:t>
            </a:r>
            <a:r>
              <a:rPr lang="en" altLang="zh-CN" dirty="0"/>
              <a:t>N</a:t>
            </a:r>
            <a:r>
              <a:rPr lang="zh-CN" altLang="en-US" dirty="0"/>
              <a:t>个节点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father[</a:t>
            </a:r>
            <a:r>
              <a:rPr lang="en" altLang="zh-CN" dirty="0" err="1"/>
              <a:t>i</a:t>
            </a:r>
            <a:r>
              <a:rPr lang="en" altLang="zh-CN" dirty="0"/>
              <a:t>] = j </a:t>
            </a:r>
            <a:r>
              <a:rPr lang="zh-CN" altLang="en-US" dirty="0"/>
              <a:t>表示点</a:t>
            </a:r>
            <a:r>
              <a:rPr lang="en" altLang="zh-CN" dirty="0" err="1"/>
              <a:t>i</a:t>
            </a:r>
            <a:r>
              <a:rPr lang="zh-CN" altLang="en-US" dirty="0"/>
              <a:t>的父亲是点</a:t>
            </a:r>
            <a:r>
              <a:rPr lang="en" altLang="zh-CN" dirty="0"/>
              <a:t>j</a:t>
            </a:r>
            <a:r>
              <a:rPr lang="zh-CN" altLang="en" dirty="0"/>
              <a:t>，</a:t>
            </a:r>
            <a:r>
              <a:rPr lang="en" altLang="zh-CN" dirty="0"/>
              <a:t> father</a:t>
            </a:r>
            <a:r>
              <a:rPr lang="zh-CN" altLang="en-US" dirty="0"/>
              <a:t>表示的树一定是一棵树而不是森林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queries</a:t>
            </a:r>
            <a:r>
              <a:rPr lang="zh-CN" altLang="en-US" dirty="0"/>
              <a:t>是二维数组，大小为</a:t>
            </a:r>
            <a:r>
              <a:rPr lang="en" altLang="zh-CN" dirty="0"/>
              <a:t>M*2</a:t>
            </a:r>
            <a:r>
              <a:rPr lang="zh-CN" altLang="en" dirty="0"/>
              <a:t>，</a:t>
            </a:r>
            <a:r>
              <a:rPr lang="zh-CN" altLang="en-US" dirty="0"/>
              <a:t>每一个长度为</a:t>
            </a:r>
            <a:r>
              <a:rPr lang="en-US" altLang="zh-CN" dirty="0"/>
              <a:t>2</a:t>
            </a:r>
            <a:r>
              <a:rPr lang="zh-CN" altLang="en-US" dirty="0"/>
              <a:t>的数组都表示一条查询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[4,9], </a:t>
            </a:r>
            <a:r>
              <a:rPr lang="zh-CN" altLang="en-US" dirty="0"/>
              <a:t>表示想查询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之间的最低公共祖先</a:t>
            </a:r>
            <a:r>
              <a:rPr lang="en-US" altLang="zh-CN" dirty="0"/>
              <a:t>… </a:t>
            </a:r>
          </a:p>
          <a:p>
            <a:pPr marL="0" indent="0">
              <a:buNone/>
            </a:pPr>
            <a:r>
              <a:rPr lang="en-US" altLang="zh-CN" dirty="0"/>
              <a:t>[3,7], </a:t>
            </a:r>
            <a:r>
              <a:rPr lang="zh-CN" altLang="en-US" dirty="0"/>
              <a:t>表示想查询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之间的最低公共祖先</a:t>
            </a:r>
            <a:r>
              <a:rPr lang="en-US" altLang="zh-CN" dirty="0"/>
              <a:t>…</a:t>
            </a:r>
            <a:endParaRPr lang="zh-CN" altLang="en-US" dirty="0"/>
          </a:p>
          <a:p>
            <a:pPr marL="0" indent="0">
              <a:buNone/>
            </a:pPr>
            <a:r>
              <a:rPr lang="en" altLang="zh-CN" dirty="0"/>
              <a:t>tree</a:t>
            </a:r>
            <a:r>
              <a:rPr lang="zh-CN" altLang="en-US" dirty="0"/>
              <a:t>和</a:t>
            </a:r>
            <a:r>
              <a:rPr lang="en" altLang="zh-CN" dirty="0"/>
              <a:t>queries</a:t>
            </a:r>
            <a:r>
              <a:rPr lang="zh-CN" altLang="en-US" dirty="0"/>
              <a:t>里面的所有值，都一定在</a:t>
            </a:r>
            <a:r>
              <a:rPr lang="en-US" altLang="zh-CN" dirty="0"/>
              <a:t>0~</a:t>
            </a:r>
            <a:r>
              <a:rPr lang="en" altLang="zh-CN" dirty="0"/>
              <a:t>N-1</a:t>
            </a:r>
            <a:r>
              <a:rPr lang="zh-CN" altLang="en-US" dirty="0"/>
              <a:t>之间</a:t>
            </a:r>
          </a:p>
          <a:p>
            <a:pPr marL="0" indent="0">
              <a:buNone/>
            </a:pPr>
            <a:r>
              <a:rPr lang="zh-CN" altLang="en-US" dirty="0"/>
              <a:t>返回一个数组</a:t>
            </a:r>
            <a:r>
              <a:rPr lang="en-US" altLang="zh-CN" dirty="0" err="1"/>
              <a:t>ans</a:t>
            </a:r>
            <a:r>
              <a:rPr lang="zh-CN" altLang="en-US" dirty="0"/>
              <a:t>，大小为</a:t>
            </a:r>
            <a:r>
              <a:rPr lang="en" altLang="zh-CN" dirty="0"/>
              <a:t>M</a:t>
            </a:r>
            <a:r>
              <a:rPr lang="zh-CN" altLang="en" dirty="0"/>
              <a:t>，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条查询的答案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/problems/maximum-sum-of-3-non-overlapping-subarrays/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一个不含有负数的数组可以代表一圈环形山，每个位置的值代表山的高度</a:t>
            </a:r>
            <a:endParaRPr lang="en-US" altLang="zh-CN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比如， </a:t>
            </a:r>
            <a:r>
              <a:rPr lang="en-US" altLang="zh-CN" sz="1400" dirty="0"/>
              <a:t>{3,1,2,4,5}</a:t>
            </a:r>
            <a:r>
              <a:rPr lang="zh-CN" altLang="en-US" sz="1400" dirty="0"/>
              <a:t>、</a:t>
            </a:r>
            <a:r>
              <a:rPr lang="en-US" altLang="zh-CN" sz="1400" dirty="0"/>
              <a:t>{4,5,3,1,2}</a:t>
            </a:r>
            <a:r>
              <a:rPr lang="zh-CN" altLang="en-US" sz="1400" dirty="0"/>
              <a:t>或</a:t>
            </a:r>
            <a:r>
              <a:rPr lang="en-US" altLang="zh-CN" sz="1400" dirty="0"/>
              <a:t>{1,2,4,5,3}</a:t>
            </a:r>
            <a:r>
              <a:rPr lang="zh-CN" altLang="en-US" sz="1400" dirty="0"/>
              <a:t>都代表同样结构的环形山</a:t>
            </a:r>
            <a:endParaRPr lang="en-US" altLang="zh-CN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山峰</a:t>
            </a:r>
            <a:r>
              <a:rPr lang="en-US" altLang="zh-CN" sz="1400" dirty="0"/>
              <a:t>A</a:t>
            </a:r>
            <a:r>
              <a:rPr lang="zh-CN" altLang="en-US" sz="1400" dirty="0"/>
              <a:t>和山峰</a:t>
            </a:r>
            <a:r>
              <a:rPr lang="en-US" altLang="zh-CN" sz="1400" dirty="0"/>
              <a:t>B</a:t>
            </a:r>
            <a:r>
              <a:rPr lang="zh-CN" altLang="en-US" sz="1400" dirty="0"/>
              <a:t>能够相互看见的条件为</a:t>
            </a:r>
            <a:r>
              <a:rPr lang="en-US" altLang="zh-CN" sz="1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/>
              <a:t>1.</a:t>
            </a:r>
            <a:r>
              <a:rPr lang="zh-CN" altLang="en-US" sz="1400" dirty="0"/>
              <a:t>如果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是同一座山，认为不能相互看见</a:t>
            </a:r>
            <a:endParaRPr lang="en-US" altLang="zh-CN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/>
              <a:t>2.</a:t>
            </a:r>
            <a:r>
              <a:rPr lang="zh-CN" altLang="en-US" sz="1400" dirty="0"/>
              <a:t>如果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是不同的山，并且在环中相邻，认为可以相互看见</a:t>
            </a:r>
            <a:endParaRPr lang="en-US" altLang="zh-CN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/>
              <a:t>3.</a:t>
            </a:r>
            <a:r>
              <a:rPr lang="zh-CN" altLang="en-US" sz="1400" dirty="0"/>
              <a:t>如果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是不同的山，并且在环中不相邻，假设两座山高度的最小值为</a:t>
            </a:r>
            <a:r>
              <a:rPr lang="en-US" altLang="zh-CN" sz="1400" dirty="0"/>
              <a:t>min</a:t>
            </a:r>
            <a:r>
              <a:rPr lang="zh-CN" altLang="en-US" sz="1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       </a:t>
            </a:r>
            <a:r>
              <a:rPr lang="en-US" altLang="zh-CN" sz="1400" dirty="0"/>
              <a:t>1)</a:t>
            </a:r>
            <a:r>
              <a:rPr lang="zh-CN" altLang="en-US" sz="1400" dirty="0"/>
              <a:t>如果</a:t>
            </a:r>
            <a:r>
              <a:rPr lang="en-US" altLang="zh-CN" sz="1400" dirty="0"/>
              <a:t>A</a:t>
            </a:r>
            <a:r>
              <a:rPr lang="zh-CN" altLang="en-US" sz="1400" dirty="0"/>
              <a:t>通过顺时针方向到</a:t>
            </a:r>
            <a:r>
              <a:rPr lang="en-US" altLang="zh-CN" sz="1400" dirty="0"/>
              <a:t>B</a:t>
            </a:r>
            <a:r>
              <a:rPr lang="zh-CN" altLang="en-US" sz="1400" dirty="0"/>
              <a:t>的途中没有高度比</a:t>
            </a:r>
            <a:r>
              <a:rPr lang="en-US" altLang="zh-CN" sz="1400" dirty="0"/>
              <a:t>min</a:t>
            </a:r>
            <a:r>
              <a:rPr lang="zh-CN" altLang="en-US" sz="1400" dirty="0"/>
              <a:t>大的山峰，认为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可以相互看见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       </a:t>
            </a:r>
            <a:r>
              <a:rPr lang="en-US" altLang="zh-CN" sz="1400" dirty="0"/>
              <a:t>2)</a:t>
            </a:r>
            <a:r>
              <a:rPr lang="zh-CN" altLang="en-US" sz="1400" dirty="0"/>
              <a:t>如果</a:t>
            </a:r>
            <a:r>
              <a:rPr lang="en-US" altLang="zh-CN" sz="1400" dirty="0"/>
              <a:t>A</a:t>
            </a:r>
            <a:r>
              <a:rPr lang="zh-CN" altLang="en-US" sz="1400" dirty="0"/>
              <a:t>通过逆时针方向到</a:t>
            </a:r>
            <a:r>
              <a:rPr lang="en-US" altLang="zh-CN" sz="1400" dirty="0"/>
              <a:t>B</a:t>
            </a:r>
            <a:r>
              <a:rPr lang="zh-CN" altLang="en-US" sz="1400" dirty="0"/>
              <a:t>的途中没有高度比</a:t>
            </a:r>
            <a:r>
              <a:rPr lang="en-US" altLang="zh-CN" sz="1400" dirty="0"/>
              <a:t>min</a:t>
            </a:r>
            <a:r>
              <a:rPr lang="zh-CN" altLang="en-US" sz="1400" dirty="0"/>
              <a:t>大的山峰，认为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可以相互看见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两个方向只要有一个能看见，就算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可以相互看见</a:t>
            </a:r>
            <a:endParaRPr lang="en-US" altLang="zh-CN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给定一个不含有负数且没有重复值的数组 </a:t>
            </a:r>
            <a:r>
              <a:rPr lang="en-US" altLang="zh-CN" sz="1400" dirty="0" err="1"/>
              <a:t>arr</a:t>
            </a:r>
            <a:r>
              <a:rPr lang="zh-CN" altLang="en-US" sz="1400" dirty="0"/>
              <a:t>，请返回有多少对山峰能够相互看见。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进阶问题</a:t>
            </a:r>
            <a:endParaRPr lang="en-US" altLang="zh-CN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/>
              <a:t>给定一个不含有负数但可能含有重复值的数组</a:t>
            </a:r>
            <a:r>
              <a:rPr lang="en-US" altLang="zh-CN" sz="1400" dirty="0" err="1"/>
              <a:t>arr</a:t>
            </a:r>
            <a:r>
              <a:rPr lang="zh-CN" altLang="en-US" sz="1400" dirty="0"/>
              <a:t>，返回有多少对山峰能够相互看见。</a:t>
            </a:r>
            <a:endParaRPr lang="en-US" altLang="zh-CN" sz="1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/problems/tallest-billboard/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u="sng" dirty="0"/>
              <a:t>https://</a:t>
            </a:r>
            <a:r>
              <a:rPr lang="en" altLang="zh-CN" u="sng" dirty="0" err="1"/>
              <a:t>leetcode.com</a:t>
            </a:r>
            <a:r>
              <a:rPr lang="en" altLang="zh-CN" u="sng" dirty="0"/>
              <a:t>/problems/trapping-rain-water/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" altLang="zh-CN" u="sng" dirty="0"/>
          </a:p>
          <a:p>
            <a:pPr marL="0" indent="0">
              <a:buNone/>
            </a:pPr>
            <a:r>
              <a:rPr lang="en" altLang="zh-CN" u="sng" dirty="0"/>
              <a:t>https://</a:t>
            </a:r>
            <a:r>
              <a:rPr lang="en" altLang="zh-CN" u="sng" dirty="0" err="1"/>
              <a:t>leetcode.com</a:t>
            </a:r>
            <a:r>
              <a:rPr lang="en" altLang="zh-CN" u="sng" dirty="0"/>
              <a:t>/problems/trapping-rain-water-ii/</a:t>
            </a:r>
            <a:endParaRPr lang="e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21152</TotalTime>
  <Words>695</Words>
  <Application>Microsoft Macintosh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大厂刷题班</vt:lpstr>
      <vt:lpstr>题目1    树链剖分</vt:lpstr>
      <vt:lpstr>题目2</vt:lpstr>
      <vt:lpstr>题目3</vt:lpstr>
      <vt:lpstr>题目4</vt:lpstr>
      <vt:lpstr>题目5</vt:lpstr>
      <vt:lpstr>题目6</vt:lpstr>
      <vt:lpstr>题目7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565</cp:revision>
  <dcterms:created xsi:type="dcterms:W3CDTF">2019-12-18T07:28:03Z</dcterms:created>
  <dcterms:modified xsi:type="dcterms:W3CDTF">2021-07-01T14:09:47Z</dcterms:modified>
</cp:coreProperties>
</file>