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4" r:id="rId3"/>
  </p:sldMasterIdLst>
  <p:notesMasterIdLst>
    <p:notesMasterId r:id="rId5"/>
  </p:notesMasterIdLst>
  <p:handoutMasterIdLst>
    <p:handoutMasterId r:id="rId8"/>
  </p:handoutMasterIdLst>
  <p:sldIdLst>
    <p:sldId id="361" r:id="rId4"/>
    <p:sldId id="455" r:id="rId6"/>
    <p:sldId id="456" r:id="rId7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E0E0"/>
    <a:srgbClr val="EFEFEF"/>
    <a:srgbClr val="2E4864"/>
    <a:srgbClr val="10327B"/>
    <a:srgbClr val="000000"/>
    <a:srgbClr val="FAFAFA"/>
    <a:srgbClr val="FDFDFD"/>
    <a:srgbClr val="838E63"/>
    <a:srgbClr val="27506E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0188" autoAdjust="0"/>
    <p:restoredTop sz="94303" autoAdjust="0"/>
  </p:normalViewPr>
  <p:slideViewPr>
    <p:cSldViewPr snapToGrid="0" showGuides="1">
      <p:cViewPr varScale="1">
        <p:scale>
          <a:sx n="110" d="100"/>
          <a:sy n="110" d="100"/>
        </p:scale>
        <p:origin x="-804" y="-84"/>
      </p:cViewPr>
      <p:guideLst>
        <p:guide orient="horz" pos="3124"/>
        <p:guide orient="horz" pos="165"/>
        <p:guide orient="horz" pos="1675"/>
        <p:guide pos="323"/>
        <p:guide pos="2880"/>
        <p:guide pos="544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227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C7E0A-FE25-4298-B2A5-F81E4409DC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04E8C-F5F4-4E78-B894-8ABE74AB9AB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B2BC2-E36F-4014-826D-67C3AA5D55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 userDrawn="1"/>
        </p:nvSpPr>
        <p:spPr>
          <a:xfrm>
            <a:off x="347980" y="283845"/>
            <a:ext cx="5099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SXT</a:t>
            </a:r>
            <a:endParaRPr lang="en-US" altLang="zh-CN" sz="1200" b="1" i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37511" y="1088314"/>
            <a:ext cx="8499413" cy="273486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" name="文本框 1"/>
          <p:cNvSpPr txBox="1"/>
          <p:nvPr userDrawn="1"/>
        </p:nvSpPr>
        <p:spPr>
          <a:xfrm>
            <a:off x="347980" y="283845"/>
            <a:ext cx="5099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SXT</a:t>
            </a:r>
            <a:endParaRPr lang="en-US" altLang="zh-CN" sz="1200" b="1" i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921458" y="781003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824904" y="2328028"/>
            <a:ext cx="1836773" cy="251906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824904" y="777552"/>
            <a:ext cx="1836773" cy="147330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921458" y="2911151"/>
            <a:ext cx="1836773" cy="193594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" name="文本框 1"/>
          <p:cNvSpPr txBox="1"/>
          <p:nvPr userDrawn="1"/>
        </p:nvSpPr>
        <p:spPr>
          <a:xfrm>
            <a:off x="347980" y="283845"/>
            <a:ext cx="5099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SXT</a:t>
            </a:r>
            <a:endParaRPr lang="en-US" altLang="zh-CN" sz="1200" b="1" i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842416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773829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705242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636655" y="1443475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" name="文本框 1"/>
          <p:cNvSpPr txBox="1"/>
          <p:nvPr userDrawn="1"/>
        </p:nvSpPr>
        <p:spPr>
          <a:xfrm>
            <a:off x="347980" y="283845"/>
            <a:ext cx="5099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SXT</a:t>
            </a:r>
            <a:endParaRPr lang="en-US" altLang="zh-CN" sz="1200" b="1" i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5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35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百战视频水印 (1)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357620" y="4617085"/>
            <a:ext cx="2771140" cy="5048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5"/>
          <p:cNvSpPr txBox="1">
            <a:spLocks noChangeArrowheads="1"/>
          </p:cNvSpPr>
          <p:nvPr/>
        </p:nvSpPr>
        <p:spPr bwMode="auto">
          <a:xfrm>
            <a:off x="2530475" y="1964055"/>
            <a:ext cx="46913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 smtClean="0">
                <a:solidFill>
                  <a:srgbClr val="2E4864"/>
                </a:solidFill>
                <a:latin typeface="+mn-ea"/>
              </a:rPr>
              <a:t>Spring Cloud</a:t>
            </a:r>
            <a:endParaRPr lang="en-US" sz="2400" b="1" dirty="0">
              <a:solidFill>
                <a:srgbClr val="2E4864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5"/>
          <p:cNvSpPr txBox="1">
            <a:spLocks noChangeArrowheads="1"/>
          </p:cNvSpPr>
          <p:nvPr/>
        </p:nvSpPr>
        <p:spPr bwMode="auto">
          <a:xfrm>
            <a:off x="383866" y="745717"/>
            <a:ext cx="433478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课程中使用的工具</a:t>
            </a:r>
            <a:endParaRPr lang="zh-CN" altLang="en-US" sz="3200" b="1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850425" y="1744691"/>
            <a:ext cx="7016866" cy="2091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JDK 1.8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Eclipse Mars</a:t>
            </a:r>
            <a:endParaRPr lang="zh-CN" altLang="en-US" sz="20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000" dirty="0" smtClean="0"/>
              <a:t>  Spring Cloud</a:t>
            </a:r>
            <a:r>
              <a:rPr lang="zh-CN" altLang="zh-CN" sz="2000" dirty="0" smtClean="0"/>
              <a:t>：Dalston.SR5</a:t>
            </a:r>
            <a:endParaRPr lang="zh-CN" altLang="zh-CN" sz="20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ym typeface="+mn-ea"/>
              </a:rPr>
              <a:t>  Spring Boot</a:t>
            </a:r>
            <a:r>
              <a:rPr lang="zh-CN" altLang="en-US" sz="2000" dirty="0" smtClean="0">
                <a:sym typeface="+mn-ea"/>
              </a:rPr>
              <a:t>：1.5.13.RELEASE</a:t>
            </a:r>
            <a:endParaRPr lang="zh-CN" altLang="zh-CN" sz="20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000" dirty="0" smtClean="0"/>
              <a:t>  RabbitMQ-Server</a:t>
            </a:r>
            <a:r>
              <a:rPr lang="zh-CN" altLang="en-US" sz="2000" dirty="0" smtClean="0"/>
              <a:t>：3.5.1</a:t>
            </a:r>
            <a:endParaRPr lang="zh-CN" altLang="en-US" sz="2000" dirty="0" smtClean="0"/>
          </a:p>
          <a:p>
            <a:pPr>
              <a:lnSpc>
                <a:spcPct val="150000"/>
              </a:lnSpc>
            </a:pPr>
            <a:endParaRPr lang="en-US" altLang="zh-CN" sz="9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11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5"/>
          <p:cNvSpPr txBox="1">
            <a:spLocks noChangeArrowheads="1"/>
          </p:cNvSpPr>
          <p:nvPr/>
        </p:nvSpPr>
        <p:spPr bwMode="auto">
          <a:xfrm>
            <a:off x="0" y="754343"/>
            <a:ext cx="433478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课程技术要求</a:t>
            </a:r>
            <a:endParaRPr lang="zh-CN" altLang="en-US" sz="3200" b="1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850425" y="1744691"/>
            <a:ext cx="7016866" cy="199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需要对分布式架构有一定等了解</a:t>
            </a:r>
            <a:endParaRPr lang="zh-CN" altLang="en-US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需要对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Spring Boot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有一定的了解</a:t>
            </a:r>
            <a:endParaRPr lang="zh-CN" altLang="en-US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最好做过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EGO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电商项目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9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9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11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简约质感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7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常用3">
      <a:majorFont>
        <a:latin typeface="Arial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蓝色沉稳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4E79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1">
      <a:majorFont>
        <a:latin typeface="Calibri"/>
        <a:ea typeface="微软雅黑"/>
        <a:cs typeface=""/>
      </a:majorFont>
      <a:minorFont>
        <a:latin typeface="Calibri Ligh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169</Words>
  <Application>WPS 演示</Application>
  <PresentationFormat>全屏显示(16:9)</PresentationFormat>
  <Paragraphs>22</Paragraphs>
  <Slides>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Calibri Light</vt:lpstr>
      <vt:lpstr>方正宋刻本秀楷简体</vt:lpstr>
      <vt:lpstr>方正兰亭黑_GBK</vt:lpstr>
      <vt:lpstr>微软雅黑 Light</vt:lpstr>
      <vt:lpstr>黑体</vt:lpstr>
      <vt:lpstr>Arial Unicode MS</vt:lpstr>
      <vt:lpstr>Calibri</vt:lpstr>
      <vt:lpstr>Office 主题</vt:lpstr>
      <vt:lpstr>自定义设计方案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6634.pptx</dc:title>
  <dc:creator/>
  <cp:lastModifiedBy>Administrator</cp:lastModifiedBy>
  <cp:revision>49</cp:revision>
  <dcterms:created xsi:type="dcterms:W3CDTF">2017-05-14T02:57:00Z</dcterms:created>
  <dcterms:modified xsi:type="dcterms:W3CDTF">2018-06-06T08:23:21Z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