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62" r:id="rId3"/>
    <p:sldId id="257" r:id="rId4"/>
    <p:sldId id="263" r:id="rId5"/>
    <p:sldId id="264" r:id="rId6"/>
    <p:sldId id="265" r:id="rId7"/>
    <p:sldId id="275" r:id="rId8"/>
    <p:sldId id="266" r:id="rId9"/>
    <p:sldId id="267" r:id="rId10"/>
    <p:sldId id="268" r:id="rId11"/>
    <p:sldId id="269" r:id="rId12"/>
    <p:sldId id="258" r:id="rId13"/>
    <p:sldId id="270" r:id="rId14"/>
    <p:sldId id="274" r:id="rId15"/>
    <p:sldId id="271" r:id="rId16"/>
    <p:sldId id="259" r:id="rId17"/>
    <p:sldId id="277" r:id="rId18"/>
    <p:sldId id="276" r:id="rId19"/>
    <p:sldId id="26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BF3E2-D72C-4CE3-8E7B-06B3B3A8BB4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F1D6-1E38-403E-A7CC-447D6600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9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9F1D6-1E38-403E-A7CC-447D660033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2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9F1D6-1E38-403E-A7CC-447D660033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8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0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0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9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293ECE9-ED0B-4E1B-8660-43C6EF40F43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C62CA8-FB28-42C1-A39F-D20BAF893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获取需求</a:t>
            </a:r>
            <a:r>
              <a:rPr lang="en-US" altLang="zh-CN" dirty="0"/>
              <a:t>(9.5-9.8)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18963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262905">
            <a:off x="324208" y="603955"/>
            <a:ext cx="2455627" cy="62409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领域建模归纳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473" y="1670345"/>
            <a:ext cx="10753725" cy="450671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提出问题，领域建模是针对核心问题求解的过程。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弄清楚并描述出面临的问题是什么。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分析每个问题，建立领域模型草图。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找出业务用例场景中对领域对象有影响的业务对象。</a:t>
            </a:r>
            <a:endParaRPr lang="en-US" altLang="zh-CN" sz="3200" dirty="0"/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遍历所有业务场景，对领域对象进行调整。</a:t>
            </a:r>
            <a:endParaRPr lang="en-US" altLang="zh-CN" sz="3200" dirty="0"/>
          </a:p>
          <a:p>
            <a:r>
              <a:rPr lang="en-US" altLang="zh-CN" sz="3200" dirty="0"/>
              <a:t>6.</a:t>
            </a:r>
            <a:r>
              <a:rPr lang="zh-CN" altLang="en-US" sz="3200" dirty="0"/>
              <a:t>绘制出领域模型静态图。</a:t>
            </a:r>
            <a:endParaRPr lang="en-US" altLang="zh-CN" sz="3200" dirty="0"/>
          </a:p>
          <a:p>
            <a:r>
              <a:rPr lang="en-US" altLang="zh-CN" sz="3200" dirty="0"/>
              <a:t>7.</a:t>
            </a:r>
            <a:r>
              <a:rPr lang="zh-CN" altLang="en-US" sz="3200" dirty="0"/>
              <a:t>将领域对象带入业务应用场景中。</a:t>
            </a:r>
          </a:p>
        </p:txBody>
      </p:sp>
    </p:spTree>
    <p:extLst>
      <p:ext uri="{BB962C8B-B14F-4D97-AF65-F5344CB8AC3E}">
        <p14:creationId xmlns:p14="http://schemas.microsoft.com/office/powerpoint/2010/main" val="35199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  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413" y="2454876"/>
            <a:ext cx="10753725" cy="298244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为什么需要领域建模？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怎么选择问题建模？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领域建模与用例建模？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领域建模要做到什么程度？</a:t>
            </a:r>
          </a:p>
        </p:txBody>
      </p:sp>
    </p:spTree>
    <p:extLst>
      <p:ext uri="{BB962C8B-B14F-4D97-AF65-F5344CB8AC3E}">
        <p14:creationId xmlns:p14="http://schemas.microsoft.com/office/powerpoint/2010/main" val="177018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 </a:t>
            </a:r>
            <a:r>
              <a:rPr lang="zh-CN" altLang="en-US" dirty="0"/>
              <a:t>提炼业务规则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268" y="2084173"/>
            <a:ext cx="10753725" cy="450197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     业务需求说明一个系统能为他们做什么，而业务规则说明人们希望这个系统怎么做。（例子）</a:t>
            </a:r>
            <a:endParaRPr lang="en-US" altLang="zh-CN" sz="32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全局规则：对于系统大部分业务和系统设计都起到约束做应用的        规则，与所有的用例都相关而不是特定用例相关。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交互规则：是指用例场景中的活动、状态和业务对象在活动转移、状态变迁和对象交互时的限制性条件。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内禀规则：业务对象本身具有的不因外部对象的交互而变化。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29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112" y="635376"/>
            <a:ext cx="8437999" cy="44440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233767">
            <a:off x="31621" y="382830"/>
            <a:ext cx="1696870" cy="50509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全局规则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6728" y="5562556"/>
            <a:ext cx="554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b="1" dirty="0"/>
              <a:t>书写格式采用表格形式，每一条规则占据一行</a:t>
            </a:r>
            <a:r>
              <a:rPr lang="en-US" altLang="zh-CN" b="1" dirty="0"/>
              <a:t>,</a:t>
            </a:r>
            <a:r>
              <a:rPr lang="zh-CN" altLang="en-US" b="1" dirty="0"/>
              <a:t>要为其编号便于引用，写到用例的补充规约里面或软件架构文档中。</a:t>
            </a:r>
          </a:p>
        </p:txBody>
      </p:sp>
    </p:spTree>
    <p:extLst>
      <p:ext uri="{BB962C8B-B14F-4D97-AF65-F5344CB8AC3E}">
        <p14:creationId xmlns:p14="http://schemas.microsoft.com/office/powerpoint/2010/main" val="7613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423080">
            <a:off x="424505" y="519420"/>
            <a:ext cx="2053025" cy="541076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交互规则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35" y="190515"/>
            <a:ext cx="8025318" cy="48932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16195" y="5642919"/>
            <a:ext cx="64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    交互规则中有两个特殊的规则是</a:t>
            </a:r>
            <a:r>
              <a:rPr lang="en-US" altLang="zh-CN" b="1" dirty="0"/>
              <a:t>UML</a:t>
            </a:r>
            <a:r>
              <a:rPr lang="zh-CN" altLang="en-US" b="1" dirty="0"/>
              <a:t>专用：前置条件和后置条件，必不可少的重要规则。写到用例规约中，仅在用例场景中生效。</a:t>
            </a:r>
          </a:p>
        </p:txBody>
      </p:sp>
    </p:spTree>
    <p:extLst>
      <p:ext uri="{BB962C8B-B14F-4D97-AF65-F5344CB8AC3E}">
        <p14:creationId xmlns:p14="http://schemas.microsoft.com/office/powerpoint/2010/main" val="242170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747" y="1515762"/>
            <a:ext cx="7850660" cy="3578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724390">
            <a:off x="657225" y="499533"/>
            <a:ext cx="1696870" cy="70669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内禀规则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91481" y="5445211"/>
            <a:ext cx="66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内禀规则写到业务对象描述文档中。表中被写到说明栏中，规则的作用域仅在对象范围内，不用特意编号。</a:t>
            </a:r>
          </a:p>
        </p:txBody>
      </p:sp>
    </p:spTree>
    <p:extLst>
      <p:ext uri="{BB962C8B-B14F-4D97-AF65-F5344CB8AC3E}">
        <p14:creationId xmlns:p14="http://schemas.microsoft.com/office/powerpoint/2010/main" val="54773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 </a:t>
            </a:r>
            <a:r>
              <a:rPr lang="zh-CN" altLang="en-US" dirty="0"/>
              <a:t>获取非功能性需求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461" y="2216768"/>
            <a:ext cx="10753725" cy="317077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包括：</a:t>
            </a:r>
            <a:endParaRPr lang="en-US" altLang="zh-CN" sz="3200" b="1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可靠性：安全性、事务性、稳定性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可用性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有效性：性能、可伸缩性、可扩展性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可移植性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1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32" y="1523998"/>
            <a:ext cx="10753725" cy="46410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安全性：与业务内容和应用环境密切相关</a:t>
            </a: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事务性：与应用环境密切相关，分布式系统和集成式系统 、小型系统</a:t>
            </a:r>
            <a:endParaRPr lang="en-US" altLang="zh-CN" sz="2800" b="1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稳定性：由故障的频率、严重性、可恢复性、可预见性、准确性和平均故障     间隔时间等指标构成</a:t>
            </a:r>
            <a:endParaRPr lang="en-US" altLang="zh-CN" sz="2800" b="1" dirty="0"/>
          </a:p>
          <a:p>
            <a:r>
              <a:rPr lang="en-US" altLang="zh-CN" sz="2800" b="1" dirty="0"/>
              <a:t>4.</a:t>
            </a:r>
            <a:r>
              <a:rPr lang="zh-CN" altLang="en-US" sz="2800" b="1" dirty="0"/>
              <a:t>可用性：用来衡量人们使用一个软件产品的满意程度，容易学习、美观</a:t>
            </a:r>
            <a:endParaRPr lang="en-US" altLang="zh-CN" sz="2800" b="1" dirty="0"/>
          </a:p>
          <a:p>
            <a:r>
              <a:rPr lang="en-US" altLang="zh-CN" sz="2800" b="1" dirty="0"/>
              <a:t>5.</a:t>
            </a:r>
            <a:r>
              <a:rPr lang="zh-CN" altLang="en-US" sz="2800" b="1" dirty="0"/>
              <a:t>性    能：包括速度、并发性、吞吐量、响应时间、资源占用率等指标</a:t>
            </a:r>
            <a:endParaRPr lang="en-US" altLang="zh-CN" sz="2800" b="1" dirty="0"/>
          </a:p>
          <a:p>
            <a:r>
              <a:rPr lang="en-US" altLang="zh-CN" sz="2800" b="1" dirty="0"/>
              <a:t>6.</a:t>
            </a:r>
            <a:r>
              <a:rPr lang="zh-CN" altLang="en-US" sz="2800" b="1" dirty="0"/>
              <a:t>可伸缩性：当向系统中增加资源时的性能改善，垂直伸缩和水平伸缩</a:t>
            </a:r>
            <a:endParaRPr lang="en-US" altLang="zh-CN" sz="2800" b="1" dirty="0"/>
          </a:p>
          <a:p>
            <a:r>
              <a:rPr lang="en-US" altLang="zh-CN" sz="2800" b="1" dirty="0"/>
              <a:t>7.</a:t>
            </a:r>
            <a:r>
              <a:rPr lang="zh-CN" altLang="en-US" sz="2800" b="1" dirty="0"/>
              <a:t>可扩展性：包含资源可扩展性、应用可扩展性、技术升级可扩展性</a:t>
            </a:r>
            <a:endParaRPr lang="en-US" altLang="zh-CN" sz="2800" b="1" dirty="0"/>
          </a:p>
          <a:p>
            <a:r>
              <a:rPr lang="en-US" altLang="zh-CN" sz="2800" b="1" dirty="0"/>
              <a:t>8.</a:t>
            </a:r>
            <a:r>
              <a:rPr lang="zh-CN" altLang="en-US" sz="2800" b="1" dirty="0"/>
              <a:t>可移植性：一种软件不用修改或者极少修改就可以在其他种类的计算机上运行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7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讨  论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1235676"/>
            <a:ext cx="10753725" cy="4542189"/>
          </a:xfrm>
        </p:spPr>
        <p:txBody>
          <a:bodyPr/>
          <a:lstStyle/>
          <a:p>
            <a:r>
              <a:rPr lang="zh-CN" altLang="en-US" dirty="0"/>
              <a:t>如何采集非功能性需求？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8" y="1696705"/>
            <a:ext cx="8100215" cy="40121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8869" y="5823395"/>
            <a:ext cx="791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  确定非功能性需求的重要依据：硬件环境、网络环境、用户情况、预期使用人数、并发使用情况</a:t>
            </a:r>
          </a:p>
        </p:txBody>
      </p:sp>
    </p:spTree>
    <p:extLst>
      <p:ext uri="{BB962C8B-B14F-4D97-AF65-F5344CB8AC3E}">
        <p14:creationId xmlns:p14="http://schemas.microsoft.com/office/powerpoint/2010/main" val="336280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9.8  </a:t>
            </a:r>
            <a:r>
              <a:rPr lang="zh-CN" altLang="en-US" dirty="0"/>
              <a:t>主要成果物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2102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定义边界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发现主角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获取业务用例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业务建模</a:t>
            </a:r>
            <a:endParaRPr lang="en-US" altLang="zh-CN" sz="3200" dirty="0"/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领域模型</a:t>
            </a:r>
            <a:endParaRPr lang="en-US" altLang="zh-CN" sz="3200" dirty="0"/>
          </a:p>
          <a:p>
            <a:r>
              <a:rPr lang="en-US" altLang="zh-CN" sz="3200" dirty="0"/>
              <a:t>6.</a:t>
            </a:r>
            <a:r>
              <a:rPr lang="zh-CN" altLang="en-US" sz="3200" dirty="0"/>
              <a:t>提炼业务规则</a:t>
            </a:r>
            <a:endParaRPr lang="en-US" altLang="zh-CN" sz="3200" dirty="0"/>
          </a:p>
          <a:p>
            <a:r>
              <a:rPr lang="en-US" altLang="zh-CN" sz="3200" dirty="0"/>
              <a:t>7.</a:t>
            </a:r>
            <a:r>
              <a:rPr lang="zh-CN" altLang="en-US" sz="3200" dirty="0"/>
              <a:t>获取非功能性需求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31055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31" y="229710"/>
            <a:ext cx="10772775" cy="165819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431" y="1764343"/>
            <a:ext cx="10753725" cy="495874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9.5  </a:t>
            </a:r>
            <a:r>
              <a:rPr lang="zh-CN" altLang="en-US" sz="4000" dirty="0"/>
              <a:t>领域建模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9.6  </a:t>
            </a:r>
            <a:r>
              <a:rPr lang="zh-CN" altLang="en-US" sz="4000" dirty="0"/>
              <a:t>提炼业务规则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9.7  </a:t>
            </a:r>
            <a:r>
              <a:rPr lang="zh-CN" altLang="en-US" sz="4000" dirty="0"/>
              <a:t>获取非功能性需求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9.8  </a:t>
            </a:r>
            <a:r>
              <a:rPr lang="zh-CN" altLang="en-US" sz="4000" dirty="0"/>
              <a:t>主要成果物</a:t>
            </a:r>
          </a:p>
        </p:txBody>
      </p:sp>
    </p:spTree>
    <p:extLst>
      <p:ext uri="{BB962C8B-B14F-4D97-AF65-F5344CB8AC3E}">
        <p14:creationId xmlns:p14="http://schemas.microsoft.com/office/powerpoint/2010/main" val="397175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6086093"/>
          </a:xfrm>
        </p:spPr>
        <p:txBody>
          <a:bodyPr>
            <a:normAutofit/>
          </a:bodyPr>
          <a:lstStyle/>
          <a:p>
            <a:pPr algn="ctr"/>
            <a:endParaRPr lang="zh-CN" altLang="en-US" sz="9600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889" y="1264995"/>
            <a:ext cx="2312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</a:rPr>
              <a:t>END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5308" y="2188325"/>
            <a:ext cx="543141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0" b="1" cap="small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END</a:t>
            </a:r>
            <a:endParaRPr lang="zh-CN" altLang="en-US" sz="20000" b="1" cap="small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09420" y="5187195"/>
            <a:ext cx="31953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</a:rPr>
              <a:t>END</a:t>
            </a:r>
            <a:endParaRPr lang="zh-CN" alt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23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 </a:t>
            </a:r>
            <a:r>
              <a:rPr lang="zh-CN" altLang="en-US" dirty="0"/>
              <a:t>领域建模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29355"/>
          </a:xfrm>
        </p:spPr>
        <p:txBody>
          <a:bodyPr/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领域：分析问题时将整体分解以后相对独立的部分。</a:t>
            </a:r>
            <a:endParaRPr lang="en-US" altLang="zh-CN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领域分解：针对一个整体提出许多关心的问题，再针对每个问题求解，这些问题不会覆盖所有的业务范围，相互之间也没什么因果关系。</a:t>
            </a:r>
            <a:endParaRPr lang="en-US" altLang="zh-CN" sz="4000" dirty="0"/>
          </a:p>
          <a:p>
            <a:pPr lvl="8"/>
            <a:endParaRPr lang="en-US" altLang="zh-CN" sz="3400" b="1" dirty="0"/>
          </a:p>
          <a:p>
            <a:pPr lvl="8"/>
            <a:r>
              <a:rPr lang="zh-CN" altLang="en-US" sz="3400" b="1" dirty="0">
                <a:solidFill>
                  <a:srgbClr val="FF0000"/>
                </a:solidFill>
              </a:rPr>
              <a:t>为什么使用它？什么时候使用它？（例子）</a:t>
            </a:r>
          </a:p>
        </p:txBody>
      </p:sp>
    </p:spTree>
    <p:extLst>
      <p:ext uri="{BB962C8B-B14F-4D97-AF65-F5344CB8AC3E}">
        <p14:creationId xmlns:p14="http://schemas.microsoft.com/office/powerpoint/2010/main" val="212602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606" y="274681"/>
            <a:ext cx="10772775" cy="1658198"/>
          </a:xfrm>
        </p:spPr>
        <p:txBody>
          <a:bodyPr/>
          <a:lstStyle/>
          <a:p>
            <a:r>
              <a:rPr lang="zh-CN" altLang="en-US" dirty="0"/>
              <a:t>建立领域模型的步骤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1663055"/>
            <a:ext cx="10753725" cy="4467921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提出领域问题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分析领域问题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建立领域模型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4.</a:t>
            </a:r>
            <a:r>
              <a:rPr lang="zh-CN" altLang="en-US" sz="4000" dirty="0"/>
              <a:t>检验领域模型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8917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13" y="1022791"/>
            <a:ext cx="7525666" cy="47607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605356" flipV="1">
            <a:off x="597999" y="871422"/>
            <a:ext cx="2409012" cy="451018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提出领域问题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6365" y="6044695"/>
            <a:ext cx="700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如何建立和管理用户档案，是我们对电力营销系统提出的领域问题</a:t>
            </a:r>
          </a:p>
        </p:txBody>
      </p:sp>
    </p:spTree>
    <p:extLst>
      <p:ext uri="{BB962C8B-B14F-4D97-AF65-F5344CB8AC3E}">
        <p14:creationId xmlns:p14="http://schemas.microsoft.com/office/powerpoint/2010/main" val="295568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5892" y="972065"/>
            <a:ext cx="7751805" cy="4588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834256" flipV="1">
            <a:off x="115323" y="542471"/>
            <a:ext cx="2376367" cy="71845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分析领域问题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2281" y="5881816"/>
            <a:ext cx="87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    根据图</a:t>
            </a:r>
            <a:r>
              <a:rPr lang="en-US" altLang="zh-CN" b="1" dirty="0"/>
              <a:t>9.13</a:t>
            </a:r>
            <a:r>
              <a:rPr lang="zh-CN" altLang="en-US" b="1" dirty="0">
                <a:solidFill>
                  <a:srgbClr val="FF0000"/>
                </a:solidFill>
              </a:rPr>
              <a:t>低压用电申请业务用例场景</a:t>
            </a:r>
            <a:r>
              <a:rPr lang="zh-CN" altLang="en-US" b="1" dirty="0"/>
              <a:t>得到</a:t>
            </a:r>
            <a:r>
              <a:rPr lang="zh-CN" altLang="en-US" b="1" dirty="0">
                <a:solidFill>
                  <a:srgbClr val="FF0000"/>
                </a:solidFill>
              </a:rPr>
              <a:t>业务对象模型</a:t>
            </a:r>
            <a:r>
              <a:rPr lang="zh-CN" altLang="en-US" b="1" dirty="0"/>
              <a:t>，意思是申请表、用户档案等业务实体在申请永久用电的业务用例中被创建、使用和修改。</a:t>
            </a:r>
          </a:p>
        </p:txBody>
      </p:sp>
    </p:spTree>
    <p:extLst>
      <p:ext uri="{BB962C8B-B14F-4D97-AF65-F5344CB8AC3E}">
        <p14:creationId xmlns:p14="http://schemas.microsoft.com/office/powerpoint/2010/main" val="61527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01807">
            <a:off x="443041" y="598387"/>
            <a:ext cx="2563771" cy="52195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问题领域变量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054" y="1509714"/>
            <a:ext cx="5626443" cy="31004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0118" y="5058032"/>
            <a:ext cx="520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    </a:t>
            </a:r>
            <a:r>
              <a:rPr lang="zh-CN" altLang="en-US" sz="2400" b="1" dirty="0"/>
              <a:t>笔者将变量称为基本资料、检查账户等，它们是一个或一组业务对象的名称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740" y="2207741"/>
            <a:ext cx="4464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800" b="1" dirty="0"/>
              <a:t>这些组成部分成为待解决的问题领域当中的变量，问题领域变量是领域模型的基本构成</a:t>
            </a:r>
          </a:p>
        </p:txBody>
      </p:sp>
    </p:spTree>
    <p:extLst>
      <p:ext uri="{BB962C8B-B14F-4D97-AF65-F5344CB8AC3E}">
        <p14:creationId xmlns:p14="http://schemas.microsoft.com/office/powerpoint/2010/main" val="34761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238" y="348747"/>
            <a:ext cx="6858000" cy="50552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028233">
            <a:off x="221171" y="734699"/>
            <a:ext cx="2545188" cy="589965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建立领域模型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82560" y="5667632"/>
            <a:ext cx="618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   </a:t>
            </a:r>
            <a:r>
              <a:rPr lang="zh-CN" altLang="en-US" sz="2400" b="1" dirty="0"/>
              <a:t>把上述变量结合领域问题中的要求绘制出来，一个用户档案的基本结构就出来了</a:t>
            </a:r>
          </a:p>
        </p:txBody>
      </p:sp>
    </p:spTree>
    <p:extLst>
      <p:ext uri="{BB962C8B-B14F-4D97-AF65-F5344CB8AC3E}">
        <p14:creationId xmlns:p14="http://schemas.microsoft.com/office/powerpoint/2010/main" val="233873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319" y="750255"/>
            <a:ext cx="6631459" cy="43407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1013842">
            <a:off x="360560" y="733240"/>
            <a:ext cx="4779749" cy="580237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领域对象与业务对象之间的关系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989" y="2183027"/>
            <a:ext cx="468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</a:t>
            </a:r>
            <a:r>
              <a:rPr lang="zh-CN" altLang="en-US" sz="2400" b="1" dirty="0"/>
              <a:t>上述领域对象还比较粗糙，每个领域对象实际上对应的是一组业务对象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3512" y="5702693"/>
            <a:ext cx="8386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验证领域模型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r>
              <a:rPr lang="zh-CN" altLang="en-US" sz="2800" dirty="0"/>
              <a:t>将领域对象代入各个业务用例模型中，看他们是否满足业务要求</a:t>
            </a:r>
          </a:p>
        </p:txBody>
      </p:sp>
    </p:spTree>
    <p:extLst>
      <p:ext uri="{BB962C8B-B14F-4D97-AF65-F5344CB8AC3E}">
        <p14:creationId xmlns:p14="http://schemas.microsoft.com/office/powerpoint/2010/main" val="2812254062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1015</TotalTime>
  <Words>903</Words>
  <Application>Microsoft Office PowerPoint</Application>
  <PresentationFormat>宽屏</PresentationFormat>
  <Paragraphs>89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宋体</vt:lpstr>
      <vt:lpstr>Arial</vt:lpstr>
      <vt:lpstr>Calibri Light</vt:lpstr>
      <vt:lpstr>大都市</vt:lpstr>
      <vt:lpstr>获取需求(9.5-9.8)</vt:lpstr>
      <vt:lpstr>目录</vt:lpstr>
      <vt:lpstr>9.5  领域建模</vt:lpstr>
      <vt:lpstr>建立领域模型的步骤</vt:lpstr>
      <vt:lpstr>提出领域问题</vt:lpstr>
      <vt:lpstr>分析领域问题</vt:lpstr>
      <vt:lpstr>问题领域变量</vt:lpstr>
      <vt:lpstr>建立领域模型</vt:lpstr>
      <vt:lpstr>领域对象与业务对象之间的关系</vt:lpstr>
      <vt:lpstr>领域建模归纳</vt:lpstr>
      <vt:lpstr>讨  论</vt:lpstr>
      <vt:lpstr>9.6  提炼业务规则</vt:lpstr>
      <vt:lpstr>全局规则</vt:lpstr>
      <vt:lpstr>交互规则</vt:lpstr>
      <vt:lpstr>内禀规则</vt:lpstr>
      <vt:lpstr>9.7  获取非功能性需求</vt:lpstr>
      <vt:lpstr>PowerPoint 演示文稿</vt:lpstr>
      <vt:lpstr>讨  论 </vt:lpstr>
      <vt:lpstr>9.8  主要成果物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获取需求(9.5-9.8)</dc:title>
  <dc:creator>chunliu wang</dc:creator>
  <cp:lastModifiedBy>chunliu wang</cp:lastModifiedBy>
  <cp:revision>44</cp:revision>
  <dcterms:created xsi:type="dcterms:W3CDTF">2017-03-25T04:07:39Z</dcterms:created>
  <dcterms:modified xsi:type="dcterms:W3CDTF">2017-03-30T13:16:41Z</dcterms:modified>
</cp:coreProperties>
</file>