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8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365125"/>
            <a:ext cx="1141917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1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41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6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7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4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8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8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4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8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8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3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BD5B-1849-43A8-B403-4042E0E002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3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6356353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3F08-7D68-4719-A68B-BC7207E5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052B5A-A2FF-4F03-88E1-D1851415D12A}"/>
              </a:ext>
            </a:extLst>
          </p:cNvPr>
          <p:cNvSpPr/>
          <p:nvPr/>
        </p:nvSpPr>
        <p:spPr>
          <a:xfrm>
            <a:off x="3457464" y="4262210"/>
            <a:ext cx="1381060" cy="46125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evaluators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7A1458-5322-417D-932C-165F5C323EA0}"/>
              </a:ext>
            </a:extLst>
          </p:cNvPr>
          <p:cNvSpPr/>
          <p:nvPr/>
        </p:nvSpPr>
        <p:spPr>
          <a:xfrm>
            <a:off x="3453411" y="1461168"/>
            <a:ext cx="1381059" cy="4572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samplers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820D5E-8436-4954-AA25-75A696A214E4}"/>
              </a:ext>
            </a:extLst>
          </p:cNvPr>
          <p:cNvSpPr/>
          <p:nvPr/>
        </p:nvSpPr>
        <p:spPr>
          <a:xfrm>
            <a:off x="3453417" y="2072249"/>
            <a:ext cx="1381059" cy="45720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transforms</a:t>
            </a:r>
            <a:endParaRPr lang="zh-CN" altLang="en-US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E8A89D9-4641-40D5-ABA1-359176FAC2A7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2696339" y="1330068"/>
            <a:ext cx="4357" cy="2150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59B6A5C-10ED-4863-93B1-C7C657F0B762}"/>
              </a:ext>
            </a:extLst>
          </p:cNvPr>
          <p:cNvSpPr txBox="1"/>
          <p:nvPr/>
        </p:nvSpPr>
        <p:spPr>
          <a:xfrm>
            <a:off x="2425270" y="2979063"/>
            <a:ext cx="542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38B45E0-102E-464B-BF86-1B041C4E10CA}"/>
              </a:ext>
            </a:extLst>
          </p:cNvPr>
          <p:cNvSpPr txBox="1"/>
          <p:nvPr/>
        </p:nvSpPr>
        <p:spPr>
          <a:xfrm>
            <a:off x="2147404" y="4341675"/>
            <a:ext cx="111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embedding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D53FCED-3E0C-4B7E-806A-1C552BB507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96339" y="1689769"/>
            <a:ext cx="7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A7A3140-8B9E-4A2D-8C4C-5DDC4DD08E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696337" y="2300849"/>
            <a:ext cx="757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552DBE4B-3F24-44AD-A75F-076D3F157970}"/>
              </a:ext>
            </a:extLst>
          </p:cNvPr>
          <p:cNvSpPr/>
          <p:nvPr/>
        </p:nvSpPr>
        <p:spPr>
          <a:xfrm>
            <a:off x="1249680" y="377190"/>
            <a:ext cx="13597890" cy="60921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E32DC02-F693-47E5-A715-CF14931A20EB}"/>
              </a:ext>
            </a:extLst>
          </p:cNvPr>
          <p:cNvSpPr/>
          <p:nvPr/>
        </p:nvSpPr>
        <p:spPr>
          <a:xfrm>
            <a:off x="1571918" y="648293"/>
            <a:ext cx="3596058" cy="464379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91EC0E9-00E2-43D8-AB00-2196ABCAB658}"/>
              </a:ext>
            </a:extLst>
          </p:cNvPr>
          <p:cNvSpPr txBox="1"/>
          <p:nvPr/>
        </p:nvSpPr>
        <p:spPr>
          <a:xfrm>
            <a:off x="9165964" y="157787"/>
            <a:ext cx="11063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trainer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9A5F5E0-C86E-4F64-86DC-287B7841A9AE}"/>
              </a:ext>
            </a:extLst>
          </p:cNvPr>
          <p:cNvSpPr txBox="1"/>
          <p:nvPr/>
        </p:nvSpPr>
        <p:spPr>
          <a:xfrm>
            <a:off x="3698344" y="5035956"/>
            <a:ext cx="9797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tester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E44BF6-6420-436E-9741-B6D3D2BF01AF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6833005" y="1712266"/>
            <a:ext cx="0" cy="137442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3BF9108A-9B58-469A-8B32-5BC8DBC9B311}"/>
              </a:ext>
            </a:extLst>
          </p:cNvPr>
          <p:cNvSpPr/>
          <p:nvPr/>
        </p:nvSpPr>
        <p:spPr>
          <a:xfrm>
            <a:off x="1571918" y="5705824"/>
            <a:ext cx="13024192" cy="576379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storage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A62C6CA-1B4F-484A-8E06-B6F887A5C7BE}"/>
              </a:ext>
            </a:extLst>
          </p:cNvPr>
          <p:cNvSpPr/>
          <p:nvPr/>
        </p:nvSpPr>
        <p:spPr>
          <a:xfrm>
            <a:off x="2079282" y="764553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datasets</a:t>
            </a:r>
            <a:endParaRPr lang="zh-CN" altLang="en-US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8B17DF2-5280-4C6A-B3BF-3E4DA1526CBB}"/>
              </a:ext>
            </a:extLst>
          </p:cNvPr>
          <p:cNvSpPr/>
          <p:nvPr/>
        </p:nvSpPr>
        <p:spPr>
          <a:xfrm>
            <a:off x="2074925" y="3480251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models</a:t>
            </a:r>
            <a:endParaRPr lang="zh-CN" altLang="en-US" b="1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436A176-B9B0-4122-9937-CFDCF7707A88}"/>
              </a:ext>
            </a:extLst>
          </p:cNvPr>
          <p:cNvSpPr/>
          <p:nvPr/>
        </p:nvSpPr>
        <p:spPr>
          <a:xfrm>
            <a:off x="6211591" y="1146751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metrics</a:t>
            </a:r>
            <a:endParaRPr lang="zh-CN" altLang="en-US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C2A7C1D-8D74-4BD3-BE88-F76BA7B91C37}"/>
              </a:ext>
            </a:extLst>
          </p:cNvPr>
          <p:cNvSpPr/>
          <p:nvPr/>
        </p:nvSpPr>
        <p:spPr>
          <a:xfrm>
            <a:off x="6211591" y="3086693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collectors</a:t>
            </a:r>
            <a:endParaRPr lang="zh-CN" altLang="en-US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E1F7472-D975-4E5E-863A-ACB85B12487F}"/>
              </a:ext>
            </a:extLst>
          </p:cNvPr>
          <p:cNvSpPr/>
          <p:nvPr/>
        </p:nvSpPr>
        <p:spPr>
          <a:xfrm>
            <a:off x="8712079" y="3086693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selectors</a:t>
            </a:r>
            <a:endParaRPr lang="zh-CN" altLang="en-US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756F0D6-D715-4C1E-BA52-9005D48540F5}"/>
              </a:ext>
            </a:extLst>
          </p:cNvPr>
          <p:cNvSpPr/>
          <p:nvPr/>
        </p:nvSpPr>
        <p:spPr>
          <a:xfrm>
            <a:off x="11215333" y="3086693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losses</a:t>
            </a:r>
            <a:endParaRPr lang="zh-CN" altLang="en-US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11ABF13-DBC1-436C-8BB7-878892E0C59F}"/>
              </a:ext>
            </a:extLst>
          </p:cNvPr>
          <p:cNvSpPr/>
          <p:nvPr/>
        </p:nvSpPr>
        <p:spPr>
          <a:xfrm>
            <a:off x="13148056" y="4033610"/>
            <a:ext cx="1242827" cy="56551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optimizers</a:t>
            </a:r>
            <a:endParaRPr lang="zh-CN" altLang="en-US" b="1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E9F623-BFAD-4A95-8274-8A4C16E7F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53093" y="4492835"/>
            <a:ext cx="30437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E47B051F-04D1-4418-BAE9-068A15E8DB4D}"/>
              </a:ext>
            </a:extLst>
          </p:cNvPr>
          <p:cNvCxnSpPr>
            <a:cxnSpLocks/>
          </p:cNvCxnSpPr>
          <p:nvPr/>
        </p:nvCxnSpPr>
        <p:spPr>
          <a:xfrm rot="5400000">
            <a:off x="501822" y="3659357"/>
            <a:ext cx="3626195" cy="759411"/>
          </a:xfrm>
          <a:prstGeom prst="bentConnector3">
            <a:avLst>
              <a:gd name="adj1" fmla="val 5451"/>
            </a:avLst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EA45705-F7CF-45B8-94D3-52859FDA131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96339" y="4045766"/>
            <a:ext cx="0" cy="415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E2A2730-38CE-4356-AEE6-93955012DB13}"/>
              </a:ext>
            </a:extLst>
          </p:cNvPr>
          <p:cNvCxnSpPr>
            <a:cxnSpLocks/>
          </p:cNvCxnSpPr>
          <p:nvPr/>
        </p:nvCxnSpPr>
        <p:spPr>
          <a:xfrm>
            <a:off x="2696337" y="4380107"/>
            <a:ext cx="0" cy="1472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6D536F0-C9CF-4634-A2A4-80386AADA454}"/>
              </a:ext>
            </a:extLst>
          </p:cNvPr>
          <p:cNvSpPr txBox="1"/>
          <p:nvPr/>
        </p:nvSpPr>
        <p:spPr>
          <a:xfrm>
            <a:off x="1601979" y="2585490"/>
            <a:ext cx="6930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labels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5B7987F-B185-42BD-9817-1CBFAE655176}"/>
              </a:ext>
            </a:extLst>
          </p:cNvPr>
          <p:cNvCxnSpPr>
            <a:cxnSpLocks/>
          </p:cNvCxnSpPr>
          <p:nvPr/>
        </p:nvCxnSpPr>
        <p:spPr>
          <a:xfrm flipH="1">
            <a:off x="1928141" y="3140713"/>
            <a:ext cx="528246" cy="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35C2EAB-11DA-48C7-BEED-0AD306F95150}"/>
              </a:ext>
            </a:extLst>
          </p:cNvPr>
          <p:cNvCxnSpPr>
            <a:cxnSpLocks/>
          </p:cNvCxnSpPr>
          <p:nvPr/>
        </p:nvCxnSpPr>
        <p:spPr>
          <a:xfrm flipV="1">
            <a:off x="6288766" y="3634347"/>
            <a:ext cx="0" cy="2217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2C8C305-5D74-45AC-A106-B361BACA8080}"/>
              </a:ext>
            </a:extLst>
          </p:cNvPr>
          <p:cNvCxnSpPr>
            <a:cxnSpLocks/>
          </p:cNvCxnSpPr>
          <p:nvPr/>
        </p:nvCxnSpPr>
        <p:spPr>
          <a:xfrm>
            <a:off x="7393849" y="3652208"/>
            <a:ext cx="0" cy="2199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4CB4523-0282-4CDD-B646-449F666A47BA}"/>
              </a:ext>
            </a:extLst>
          </p:cNvPr>
          <p:cNvSpPr txBox="1"/>
          <p:nvPr/>
        </p:nvSpPr>
        <p:spPr>
          <a:xfrm>
            <a:off x="5738258" y="4147169"/>
            <a:ext cx="111601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embedding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labels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A3CEA8D-BE3C-4B2A-8847-8916E88F0E40}"/>
              </a:ext>
            </a:extLst>
          </p:cNvPr>
          <p:cNvSpPr txBox="1"/>
          <p:nvPr/>
        </p:nvSpPr>
        <p:spPr>
          <a:xfrm>
            <a:off x="6854268" y="4147169"/>
            <a:ext cx="11160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metric_mat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row_labels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col_labels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...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EDA3CEB-6E44-4C53-B6D5-B4D504449C7F}"/>
              </a:ext>
            </a:extLst>
          </p:cNvPr>
          <p:cNvCxnSpPr>
            <a:cxnSpLocks/>
          </p:cNvCxnSpPr>
          <p:nvPr/>
        </p:nvCxnSpPr>
        <p:spPr>
          <a:xfrm flipV="1">
            <a:off x="8796746" y="3634347"/>
            <a:ext cx="0" cy="2217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B327BB7-2C71-4E80-B6E7-AB96C513C7D2}"/>
              </a:ext>
            </a:extLst>
          </p:cNvPr>
          <p:cNvCxnSpPr>
            <a:cxnSpLocks/>
          </p:cNvCxnSpPr>
          <p:nvPr/>
        </p:nvCxnSpPr>
        <p:spPr>
          <a:xfrm>
            <a:off x="9901829" y="3652208"/>
            <a:ext cx="0" cy="2199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50195B6-BF88-4BCB-83D6-82C851194BC6}"/>
              </a:ext>
            </a:extLst>
          </p:cNvPr>
          <p:cNvSpPr txBox="1"/>
          <p:nvPr/>
        </p:nvSpPr>
        <p:spPr>
          <a:xfrm>
            <a:off x="8246238" y="4147169"/>
            <a:ext cx="11160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metric_mat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row_labels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col_labels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3D2C685-1849-4C7F-9684-298FFC6C4A5A}"/>
              </a:ext>
            </a:extLst>
          </p:cNvPr>
          <p:cNvSpPr txBox="1"/>
          <p:nvPr/>
        </p:nvSpPr>
        <p:spPr>
          <a:xfrm>
            <a:off x="9301288" y="4154789"/>
            <a:ext cx="124281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indices_tuple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weights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26ED31C-BB73-4BD0-8889-BCA4C9DE0B93}"/>
              </a:ext>
            </a:extLst>
          </p:cNvPr>
          <p:cNvCxnSpPr>
            <a:cxnSpLocks/>
          </p:cNvCxnSpPr>
          <p:nvPr/>
        </p:nvCxnSpPr>
        <p:spPr>
          <a:xfrm flipV="1">
            <a:off x="11296553" y="3634347"/>
            <a:ext cx="0" cy="2217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1887495-A04B-4E6D-9860-396DD91C7009}"/>
              </a:ext>
            </a:extLst>
          </p:cNvPr>
          <p:cNvCxnSpPr>
            <a:cxnSpLocks/>
          </p:cNvCxnSpPr>
          <p:nvPr/>
        </p:nvCxnSpPr>
        <p:spPr>
          <a:xfrm>
            <a:off x="12401636" y="3652208"/>
            <a:ext cx="0" cy="2199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8EF75AD-99AA-4259-9F95-AB27BF037590}"/>
              </a:ext>
            </a:extLst>
          </p:cNvPr>
          <p:cNvSpPr txBox="1"/>
          <p:nvPr/>
        </p:nvSpPr>
        <p:spPr>
          <a:xfrm>
            <a:off x="10672568" y="4154789"/>
            <a:ext cx="124282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indices_tuple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weights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11CC653-CAE6-4C33-AEDE-ED39A2E8D4FB}"/>
              </a:ext>
            </a:extLst>
          </p:cNvPr>
          <p:cNvSpPr txBox="1"/>
          <p:nvPr/>
        </p:nvSpPr>
        <p:spPr>
          <a:xfrm>
            <a:off x="11862055" y="4147169"/>
            <a:ext cx="11160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loss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7DC0C1C-98E0-4F19-BE76-3717996379CA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12638201" y="4316368"/>
            <a:ext cx="509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50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Borui</dc:creator>
  <cp:lastModifiedBy>Zhang Borui</cp:lastModifiedBy>
  <cp:revision>377</cp:revision>
  <dcterms:created xsi:type="dcterms:W3CDTF">2020-12-10T11:19:39Z</dcterms:created>
  <dcterms:modified xsi:type="dcterms:W3CDTF">2021-02-18T02:02:54Z</dcterms:modified>
</cp:coreProperties>
</file>