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5"/>
  </p:normalViewPr>
  <p:slideViewPr>
    <p:cSldViewPr snapToGrid="0">
      <p:cViewPr varScale="1">
        <p:scale>
          <a:sx n="96" d="100"/>
          <a:sy n="96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A8113-270F-0FB5-D1A7-86EF8C7FC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E5786E-5E88-D04F-3D7C-038505826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72C7E-71BF-A3F7-AEB4-FE1798CD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5B36-B20A-4448-A9AA-7AC456F2EA29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5A6B1-6820-2239-4290-71BC43FE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16DF2-466A-D289-EEDE-0F26C92F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BA3E-F4FF-F84C-BA95-2245BD7C7E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34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0CDED-7169-C0CB-F52F-E02DE6B5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5DF193-AA23-2248-1548-B5049D388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32181-E80C-B67E-58EC-1F62810B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5B36-B20A-4448-A9AA-7AC456F2EA29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019AA-1189-826D-42ED-FD687644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06542-149E-7384-0940-5CF8A155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BA3E-F4FF-F84C-BA95-2245BD7C7E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265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79C068-E7CB-9B3A-E34F-C0B90A69A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51CAC2-AFF2-5289-CC26-33F2265B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947CD-8BE8-DEFC-CB9E-4D522C50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5B36-B20A-4448-A9AA-7AC456F2EA29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E6D46-F58F-1134-1940-646B225E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01DBF-3B23-5DB5-B2AA-F919183A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BA3E-F4FF-F84C-BA95-2245BD7C7E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54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C021B-0A38-75DB-2BA1-742878D8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E2EEF-850E-B7B8-6C33-38F86E5EC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43FFA-1474-C3BB-552F-3FEFB0D8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5B36-B20A-4448-A9AA-7AC456F2EA29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B0758-6C60-EAB6-B149-18604681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6D09C-A2BA-01E4-D315-32302915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BA3E-F4FF-F84C-BA95-2245BD7C7E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401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F4CB8-5E9C-EE37-6028-3A295006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91966-F518-4BB3-B67F-AECF6E50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0B8B5-F593-64D0-B3BF-F80F0053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5B36-B20A-4448-A9AA-7AC456F2EA29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07C09-75D9-2C34-FB98-6C2C8826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6F44D-3E67-217E-A482-5F615851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BA3E-F4FF-F84C-BA95-2245BD7C7E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26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BCCAE-A0D3-D367-E7EF-160C7742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F1576-8E60-001E-CD7D-F753A338B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2B9A16-616F-13D6-9132-EBBCEA613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D2687-5332-15F2-2B53-B02FFCB9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5B36-B20A-4448-A9AA-7AC456F2EA29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F1711-0EE8-CD2E-286A-9751F7BA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B8D854-9F0D-2FB0-1BC8-2721ED86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BA3E-F4FF-F84C-BA95-2245BD7C7E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4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F8035-1EB0-3019-BA5B-3CB5302B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FF7121-7B8C-F5BB-1E64-D89DBF6A4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1B03E9-0515-2E9D-C389-F34F47302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773F88-750F-1F90-2C1C-E9A2A4F33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64E00C-1EB6-4B9E-BB0B-974475F13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85D3EF-736A-E4FB-48AA-CB779452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5B36-B20A-4448-A9AA-7AC456F2EA29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77F4F0-9E19-00D1-D275-538FA95F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EB694F-CC82-8304-39B5-FDB51623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BA3E-F4FF-F84C-BA95-2245BD7C7E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36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83631-3708-FA7D-0505-FD105380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4DC457-5A2D-89A9-2DEE-2CE4B640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5B36-B20A-4448-A9AA-7AC456F2EA29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907FF1-F1A7-90F5-A2E8-08BA222B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5B26CD-B61C-1E61-1199-B67FDA44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BA3E-F4FF-F84C-BA95-2245BD7C7E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38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2DF947-DA2F-12FF-B2AF-15E63B19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5B36-B20A-4448-A9AA-7AC456F2EA29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EECE0B-7A5A-0957-282F-3356E195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B05E02-175B-7B5F-78DE-F8E79958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BA3E-F4FF-F84C-BA95-2245BD7C7E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76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F2BDA-7FAC-2E7B-2F4C-416A4D23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1B700-57DE-81B2-B49D-9EA7F711C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789154-F446-683C-E8F2-1B5A03144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EE5572-45FC-18C4-017B-CD836CA1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5B36-B20A-4448-A9AA-7AC456F2EA29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00863A-BA67-764F-81AE-5EE10BD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200C7-CDBF-53A8-7404-0209A0E1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BA3E-F4FF-F84C-BA95-2245BD7C7E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68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773D8-5842-FA4B-9865-B2879063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7BA595-7EC6-48FF-AA83-BF8124BA7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2F0CF-34EA-5ADC-A48D-D58D90BF2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816928-B0D4-8851-8BDF-F5E858D4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5B36-B20A-4448-A9AA-7AC456F2EA29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342C50-16F7-FCF4-2E14-0362283C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E74482-4716-B39A-EDBD-87A7449F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2BA3E-F4FF-F84C-BA95-2245BD7C7E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856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709643-F928-045B-C6A7-E5F34A4D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2CCCA2-2250-2BFC-AD2F-26ABD9349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E1868-4341-BCEC-409F-5F6C1C5D5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5B36-B20A-4448-A9AA-7AC456F2EA29}" type="datetimeFigureOut">
              <a:rPr kumimoji="1" lang="zh-CN" altLang="en-US" smtClean="0"/>
              <a:t>2022/9/29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6F8E9-1586-B5C7-2E84-C5BF654EC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56F3C-13A1-01A6-061E-92D70BF4B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2BA3E-F4FF-F84C-BA95-2245BD7C7E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40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6B4E1-D313-8A27-DC94-4A459B814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19BFB8-BD90-CEC6-1D31-6D11981A2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58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 维馨</dc:creator>
  <cp:lastModifiedBy>马 维馨</cp:lastModifiedBy>
  <cp:revision>1</cp:revision>
  <dcterms:created xsi:type="dcterms:W3CDTF">2022-09-29T15:04:52Z</dcterms:created>
  <dcterms:modified xsi:type="dcterms:W3CDTF">2022-09-29T15:05:20Z</dcterms:modified>
</cp:coreProperties>
</file>