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274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5" r:id="rId11"/>
    <p:sldId id="277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91508" autoAdjust="0"/>
  </p:normalViewPr>
  <p:slideViewPr>
    <p:cSldViewPr>
      <p:cViewPr varScale="1">
        <p:scale>
          <a:sx n="86" d="100"/>
          <a:sy n="86" d="100"/>
        </p:scale>
        <p:origin x="-1062" y="-90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50811/why-should-virtual-functions-not-be-used-excessivel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一个普通类的对象 申请和释放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stackoverflow.com</a:t>
            </a:r>
            <a:r>
              <a:rPr lang="en-US" altLang="zh-CN" dirty="0" smtClean="0">
                <a:hlinkClick r:id="rId3"/>
              </a:rPr>
              <a:t>/questions/3050811/why-should-virtual-functions-not-be-used-excessively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8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2020/2/14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2020/2/14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base member</a:t>
            </a:r>
            <a:br>
              <a:rPr lang="en-US" altLang="zh-CN" dirty="0"/>
            </a:br>
            <a:r>
              <a:rPr lang="en-US" altLang="zh-CN" dirty="0"/>
              <a:t>is hidden even if the functions have different parameter lists: </a:t>
            </a:r>
            <a:br>
              <a:rPr lang="en-US" altLang="zh-CN" dirty="0"/>
            </a:br>
            <a:r>
              <a:rPr lang="en-US" altLang="zh-CN" dirty="0" err="1" smtClean="0"/>
              <a:t>764page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Virtal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" y="2211710"/>
            <a:ext cx="82867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71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关于国美互联网的发展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原始数据的发掘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142908" y="-428646"/>
            <a:ext cx="8001056" cy="628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1 </a:t>
            </a:r>
            <a:r>
              <a:rPr dirty="0" smtClean="0"/>
              <a:t>不同类型之间可以 </a:t>
            </a:r>
            <a:r>
              <a:rPr lang="en-US" altLang="zh-CN" dirty="0" smtClean="0"/>
              <a:t>a</a:t>
            </a:r>
            <a:r>
              <a:rPr lang="en-US" dirty="0" smtClean="0"/>
              <a:t>=</a:t>
            </a:r>
            <a:r>
              <a:rPr lang="en-US" altLang="zh-CN" dirty="0" smtClean="0"/>
              <a:t>b</a:t>
            </a:r>
            <a:r>
              <a:rPr dirty="0" smtClean="0"/>
              <a:t>吗？ 提示 自动类型转换</a:t>
            </a:r>
            <a:r>
              <a:rPr lang="en-US" dirty="0" smtClean="0"/>
              <a:t>,</a:t>
            </a:r>
            <a:r>
              <a:rPr dirty="0" smtClean="0"/>
              <a:t>有什么危害呢？</a:t>
            </a:r>
            <a:endParaRPr lang="en-US" dirty="0" smtClean="0"/>
          </a:p>
          <a:p>
            <a:pPr lvl="1">
              <a:buNone/>
            </a:pPr>
            <a:r>
              <a:rPr lang="en-US" altLang="zh-CN" dirty="0"/>
              <a:t>2. call-of-overloaded-function-is-ambiguous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 Initialization </a:t>
            </a:r>
            <a:r>
              <a:rPr lang="en-US" dirty="0" err="1" smtClean="0"/>
              <a:t>vs</a:t>
            </a:r>
            <a:r>
              <a:rPr lang="en-US" dirty="0" smtClean="0"/>
              <a:t>  </a:t>
            </a:r>
            <a:r>
              <a:rPr lang="en-US" dirty="0" err="1" smtClean="0"/>
              <a:t>Memberwise</a:t>
            </a:r>
            <a:r>
              <a:rPr lang="en-US" dirty="0" smtClean="0"/>
              <a:t> Assignment</a:t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792" y="2071684"/>
            <a:ext cx="461755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928676"/>
            <a:ext cx="6167416" cy="38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- Segmentation </a:t>
            </a:r>
            <a:r>
              <a:rPr lang="en-US" altLang="zh-CN" dirty="0" smtClean="0"/>
              <a:t>fault  new </a:t>
            </a:r>
            <a:r>
              <a:rPr dirty="0" smtClean="0"/>
              <a:t>可以捕获，栈导致进程之间推出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堆栈区别是什么？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71552"/>
            <a:ext cx="42005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33"/>
            <a:ext cx="7072362" cy="532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10"/>
            <a:ext cx="71532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virtual </a:t>
            </a:r>
            <a:r>
              <a:rPr lang="en-US" altLang="zh-CN" dirty="0" smtClean="0"/>
              <a:t>functions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c++</a:t>
            </a:r>
            <a:r>
              <a:rPr lang="en-US" altLang="zh-CN" dirty="0"/>
              <a:t>.class.</a:t>
            </a:r>
            <a:r>
              <a:rPr lang="zh-CN" altLang="en-US" dirty="0"/>
              <a:t>虚析构函数</a:t>
            </a:r>
          </a:p>
        </p:txBody>
      </p:sp>
    </p:spTree>
    <p:extLst>
      <p:ext uri="{BB962C8B-B14F-4D97-AF65-F5344CB8AC3E}">
        <p14:creationId xmlns:p14="http://schemas.microsoft.com/office/powerpoint/2010/main" val="159317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Overloading </a:t>
            </a:r>
            <a:r>
              <a:rPr lang="zh-CN" altLang="en-US" b="1" smtClean="0"/>
              <a:t>重载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696926"/>
      </p:ext>
    </p:extLst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3828</TotalTime>
  <Words>116</Words>
  <Application>Microsoft Office PowerPoint</Application>
  <PresentationFormat>全屏显示(16:9)</PresentationFormat>
  <Paragraphs>24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国美互联网_优化</vt:lpstr>
      <vt:lpstr>国美互联网PPT</vt:lpstr>
      <vt:lpstr>目录（微软雅黑28）</vt:lpstr>
      <vt:lpstr>PowerPoint 演示文稿</vt:lpstr>
      <vt:lpstr>Copy Initialization vs  Memberwise Assignment </vt:lpstr>
      <vt:lpstr>堆栈区别是什么？</vt:lpstr>
      <vt:lpstr>进程（1）</vt:lpstr>
      <vt:lpstr>PowerPoint 演示文稿</vt:lpstr>
      <vt:lpstr>c++.class.虚析构函数</vt:lpstr>
      <vt:lpstr>Overloading 重载</vt:lpstr>
      <vt:lpstr>Virtal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wangchuanyi</cp:lastModifiedBy>
  <cp:revision>267</cp:revision>
  <dcterms:created xsi:type="dcterms:W3CDTF">2016-11-29T04:08:00Z</dcterms:created>
  <dcterms:modified xsi:type="dcterms:W3CDTF">2020-02-14T13:32:39Z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