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6" r:id="rId11"/>
    <p:sldId id="28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91508" autoAdjust="0"/>
  </p:normalViewPr>
  <p:slideViewPr>
    <p:cSldViewPr>
      <p:cViewPr>
        <p:scale>
          <a:sx n="150" d="100"/>
          <a:sy n="150" d="100"/>
        </p:scale>
        <p:origin x="-684" y="9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2019/12/26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2019/12/26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2019/12/26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2019/12/26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4310</TotalTime>
  <Words>247</Words>
  <Application>Microsoft Macintosh PowerPoint</Application>
  <PresentationFormat>全屏显示(16:9)</PresentationFormat>
  <Paragraphs>58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幻灯片 5</vt:lpstr>
      <vt:lpstr>Raft-1</vt:lpstr>
      <vt:lpstr>Raft-2</vt:lpstr>
      <vt:lpstr> MDB</vt:lpstr>
      <vt:lpstr> redis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366</cp:revision>
  <dcterms:created xsi:type="dcterms:W3CDTF">2016-11-29T04:08:00Z</dcterms:created>
  <dcterms:modified xsi:type="dcterms:W3CDTF">2019-12-26T00:42:09Z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