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40" r:id="rId2"/>
    <p:sldId id="2864" r:id="rId3"/>
    <p:sldId id="2857" r:id="rId4"/>
    <p:sldId id="2865" r:id="rId5"/>
    <p:sldId id="2866" r:id="rId6"/>
  </p:sldIdLst>
  <p:sldSz cx="12858750" cy="723265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5317" autoAdjust="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3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2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2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xggg/libi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github.com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err="1" smtClean="0">
                <a:hlinkClick r:id="rId3"/>
              </a:rPr>
              <a:t>wxggg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smtClean="0">
                <a:hlinkClick r:id="rId3"/>
              </a:rPr>
              <a:t>libio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216" y="345511"/>
            <a:ext cx="48577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8167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锻</a:t>
            </a:r>
            <a:r>
              <a:rPr lang="zh-CN" altLang="en-US" sz="96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炼 思路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  </a:t>
            </a:r>
            <a:r>
              <a:rPr lang="zh-CN" altLang="en-US" dirty="0" smtClean="0"/>
              <a:t>问：谈谈你对自旋锁的理解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0" y="1600101"/>
            <a:ext cx="121513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49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5" y="233568"/>
            <a:ext cx="63254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Libevent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多线程的实现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4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自定义</PresentationFormat>
  <Paragraphs>44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第一PPT，www.1ppt.com</vt:lpstr>
      <vt:lpstr>PowerPoint 演示文稿</vt:lpstr>
      <vt:lpstr>PowerPoint 演示文稿</vt:lpstr>
      <vt:lpstr>PowerPoint 演示文稿</vt:lpstr>
      <vt:lpstr>   问：谈谈你对自旋锁的理解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2020-02-12T06:39:54Z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