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342" y="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wangcy6.github.io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>
                <a:hlinkClick r:id="rId4"/>
              </a:rPr>
              <a:t>/post/</a:t>
            </a:r>
            <a:r>
              <a:rPr lang="en-US" altLang="zh-CN" dirty="0" err="1" smtClean="0">
                <a:hlinkClick r:id="rId4"/>
              </a:rPr>
              <a:t>DataBase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err="1" smtClean="0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5"/>
              </a:rPr>
              <a:t>https://</a:t>
            </a:r>
            <a:r>
              <a:rPr lang="en-US" altLang="zh-CN" dirty="0" err="1" smtClean="0">
                <a:hlinkClick r:id="rId5"/>
              </a:rPr>
              <a:t>redis.io</a:t>
            </a:r>
            <a:r>
              <a:rPr lang="en-US" altLang="zh-CN" dirty="0" smtClean="0">
                <a:hlinkClick r:id="rId5"/>
              </a:rPr>
              <a:t>/topics/</a:t>
            </a:r>
            <a:r>
              <a:rPr lang="en-US" altLang="zh-CN" dirty="0" err="1" smtClean="0">
                <a:hlinkClick r:id="rId5"/>
              </a:rPr>
              <a:t>faq#redis-is-single-threaded-how-can-i-exploit-multiple-cpu</a:t>
            </a:r>
            <a:r>
              <a:rPr lang="en-US" altLang="zh-CN" dirty="0" smtClean="0">
                <a:hlinkClick r:id="rId5"/>
              </a:rPr>
              <a:t>--cores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6"/>
              </a:rPr>
              <a:t>https://</a:t>
            </a:r>
            <a:r>
              <a:rPr lang="en-US" altLang="zh-CN" dirty="0" err="1" smtClean="0">
                <a:hlinkClick r:id="rId6"/>
              </a:rPr>
              <a:t>qiankunli.github.io</a:t>
            </a:r>
            <a:r>
              <a:rPr lang="en-US" altLang="zh-CN" dirty="0" smtClean="0">
                <a:hlinkClick r:id="rId6"/>
              </a:rPr>
              <a:t>/2019/04/20/</a:t>
            </a:r>
            <a:r>
              <a:rPr lang="en-US" altLang="zh-CN" dirty="0" err="1" smtClean="0">
                <a:hlinkClick r:id="rId6"/>
              </a:rPr>
              <a:t>redis_source.html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2019/12/28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wangcy6.github.io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>
                <a:hlinkClick r:id="rId4"/>
              </a:rPr>
              <a:t>/post/</a:t>
            </a:r>
            <a:r>
              <a:rPr lang="en-US" altLang="zh-CN" dirty="0" err="1">
                <a:hlinkClick r:id="rId4"/>
              </a:rPr>
              <a:t>DataBase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server_redis</a:t>
            </a:r>
            <a:r>
              <a:rPr lang="en-US" altLang="zh-CN" dirty="0" smtClean="0">
                <a:hlinkClick r:id="rId4"/>
              </a:rPr>
              <a:t>/</a:t>
            </a:r>
            <a:endParaRPr b="1" dirty="0"/>
          </a:p>
          <a:p>
            <a:r>
              <a:rPr lang="zh-CN" altLang="en-US" dirty="0" smtClean="0"/>
              <a:t>释</a:t>
            </a:r>
            <a:r>
              <a:rPr lang="en-US" altLang="zh-CN" dirty="0" err="1"/>
              <a:t>Redis</a:t>
            </a:r>
            <a:r>
              <a:rPr lang="zh-CN" altLang="en-US" dirty="0"/>
              <a:t>是单线程的，为什么能这么高</a:t>
            </a:r>
            <a:r>
              <a:rPr lang="zh-CN" altLang="en-US" dirty="0" smtClean="0"/>
              <a:t>效！</a:t>
            </a:r>
            <a:endParaRPr lang="en-US" altLang="zh-CN" dirty="0" smtClean="0"/>
          </a:p>
          <a:p>
            <a:r>
              <a:rPr lang="en-US" altLang="zh-CN" dirty="0" smtClean="0"/>
              <a:t>whys-the-design-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-single-thread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4362</TotalTime>
  <Words>364</Words>
  <Application>Microsoft Office PowerPoint</Application>
  <PresentationFormat>全屏显示(16:9)</PresentationFormat>
  <Paragraphs>63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373</cp:revision>
  <dcterms:created xsi:type="dcterms:W3CDTF">2016-11-29T04:08:00Z</dcterms:created>
  <dcterms:modified xsi:type="dcterms:W3CDTF">2019-12-28T10:05:18Z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