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8" r:id="rId11"/>
    <p:sldId id="290" r:id="rId12"/>
    <p:sldId id="287" r:id="rId13"/>
    <p:sldId id="294" r:id="rId14"/>
    <p:sldId id="286" r:id="rId15"/>
    <p:sldId id="289" r:id="rId16"/>
    <p:sldId id="291" r:id="rId17"/>
    <p:sldId id="292" r:id="rId18"/>
    <p:sldId id="293" r:id="rId19"/>
    <p:sldId id="296" r:id="rId20"/>
    <p:sldId id="297" r:id="rId21"/>
    <p:sldId id="298" r:id="rId22"/>
    <p:sldId id="299" r:id="rId23"/>
    <p:sldId id="295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66851" autoAdjust="0"/>
  </p:normalViewPr>
  <p:slideViewPr>
    <p:cSldViewPr>
      <p:cViewPr>
        <p:scale>
          <a:sx n="100" d="100"/>
          <a:sy n="100" d="100"/>
        </p:scale>
        <p:origin x="-672" y="216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2020/6/7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2020/6/7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iaorui.cc/archives/586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fengzhen/Blog/blob/master/article/%E4%B8%BA%E4%BA%92%E8%81%94%E7%BD%91%E5%BA%94%E7%94%A8%E7%A8%8B%E5%BA%8F%E8%80%8C%E7%94%9F%E7%9A%84State%20Threads%5b%E5%B8%B8%E8%A7%81%E5%90%8E%E5%8F%B0%E6%9E%B6%E6%9E%84%E6%B5%85%E6%9E%90%5d.md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sfdl.com/python/2014/10/08/%E4%B8%BA%E4%BB%80%E4%B9%88%E5%8D%8F%E7%A8%8B%E7%9A%84%E5%85%A8%E5%B1%80%E5%8F%98%E9%87%8F%E6%97%A0%E9%9C%80%E5%8A%A0%E9%94%81.html" TargetMode="External"/><Relationship Id="rId5" Type="http://schemas.openxmlformats.org/officeDocument/2006/relationships/hyperlink" Target="https://www.zhihu.com/question/332042250" TargetMode="External"/><Relationship Id="rId4" Type="http://schemas.openxmlformats.org/officeDocument/2006/relationships/hyperlink" Target="http://xiaorui.cc/archives/5866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4909801/article/details/81165460?depth_1-utm_source=distribute.pc_relevant.none-task&amp;utm_source=distribute.pc_relevant.none-task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weixin_30924079/article/details/98488070" TargetMode="External"/><Relationship Id="rId3" Type="http://schemas.openxmlformats.org/officeDocument/2006/relationships/hyperlink" Target="https://www.cnblogs.com/2014asm/p/6579877.html" TargetMode="External"/><Relationship Id="rId7" Type="http://schemas.openxmlformats.org/officeDocument/2006/relationships/hyperlink" Target="https://blog.csdn.net/lixungogogo/article/details/52177624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uanlan.zhihu.com/p/53237485" TargetMode="External"/><Relationship Id="rId5" Type="http://schemas.openxmlformats.org/officeDocument/2006/relationships/hyperlink" Target="https://gitbook.cn/gitchat/column/5c0e149eedba1b683458fd5f?utm_source=zhihu1225" TargetMode="External"/><Relationship Id="rId4" Type="http://schemas.openxmlformats.org/officeDocument/2006/relationships/hyperlink" Target="https://www.cnblogs.com/wangkangluo1/archive/2012/06/06/2538149.html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ft.apache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owcoder.com/questionTerminal/efe4df8ee83847f3bed36688ad71580a" TargetMode="External"/><Relationship Id="rId5" Type="http://schemas.openxmlformats.org/officeDocument/2006/relationships/hyperlink" Target="https://www.nowcoder.com/discuss/369353?type=all&amp;order=time&amp;pos=&amp;page=1" TargetMode="External"/><Relationship Id="rId4" Type="http://schemas.openxmlformats.org/officeDocument/2006/relationships/hyperlink" Target="https://cloud.tencent.com/developer/article/1051853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tencent.com/developer/article/1051853" TargetMode="External"/><Relationship Id="rId3" Type="http://schemas.openxmlformats.org/officeDocument/2006/relationships/hyperlink" Target="https://www.zfl9.com/c-ipc-shm.html" TargetMode="External"/><Relationship Id="rId7" Type="http://schemas.openxmlformats.org/officeDocument/2006/relationships/hyperlink" Target="https://cloud.tencent.com/developer/article/113307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ifei.me/note/549/" TargetMode="External"/><Relationship Id="rId5" Type="http://schemas.openxmlformats.org/officeDocument/2006/relationships/hyperlink" Target="https://timyang.net/tag/thrift/" TargetMode="External"/><Relationship Id="rId10" Type="http://schemas.openxmlformats.org/officeDocument/2006/relationships/hyperlink" Target="https://www.nowcoder.com/questionTerminal/efe4df8ee83847f3bed36688ad71580a" TargetMode="External"/><Relationship Id="rId4" Type="http://schemas.openxmlformats.org/officeDocument/2006/relationships/hyperlink" Target="https://www.ibm.com/developerworks/cn/java/j-lo-apachethrift/index.html" TargetMode="External"/><Relationship Id="rId9" Type="http://schemas.openxmlformats.org/officeDocument/2006/relationships/hyperlink" Target="https://www.nowcoder.com/discuss/369353?type=all&amp;order=time&amp;pos=&amp;page=1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n/article/UiKyF*4zxplSrpWZ5km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hlinkClick r:id="rId3"/>
              </a:rPr>
              <a:t>陈咬金三板斧</a:t>
            </a:r>
          </a:p>
          <a:p>
            <a:r>
              <a:rPr lang="zh-CN" altLang="en-US" dirty="0" smtClean="0">
                <a:hlinkClick r:id="rId3"/>
              </a:rPr>
              <a:t>陈咬金第一斧  用这个技术解决了什么问题</a:t>
            </a:r>
          </a:p>
          <a:p>
            <a:r>
              <a:rPr lang="zh-CN" altLang="en-US" dirty="0" smtClean="0">
                <a:hlinkClick r:id="rId3"/>
              </a:rPr>
              <a:t>陈咬金第二斧 这样方式有什么缺点</a:t>
            </a:r>
          </a:p>
          <a:p>
            <a:r>
              <a:rPr lang="zh-CN" altLang="en-US" dirty="0" smtClean="0">
                <a:hlinkClick r:id="rId3"/>
              </a:rPr>
              <a:t>陈咬金第三斧 如何避免这个缺点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http://xiaorui.cc/archives/5866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不同协程如何通信的。共享全局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协程为什么使用</a:t>
            </a:r>
            <a:r>
              <a:rPr lang="en-US" altLang="zh-CN" dirty="0" smtClean="0"/>
              <a:t>lock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https://github.com/zfengzhen/Blog/blob/master/article/%E4%B8%BA%E4%BA%92%E8%81%94%E7%BD%91%E5%BA%94%E7%94%A8%E7%A8%8B%E5%BA%8F%E8%80%8C%E7%94%9F%E7%9A%84State%20Threads[%E5%B8%B8%E8%A7%81%E5%90%8E%E5%8F%B0%E6%9E%B6%E6%9E%84%E6%B5%85%E6%9E%90].md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http://xiaorui.cc/archives/5866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下游的某个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同一时间最多可以抗住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个长轮询请求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5"/>
              </a:rPr>
              <a:t>https://www.zhihu.com/question/332042250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http://wsfdl.com/python/2014/10/08/%E4%B8%BA%E4%BB%80%E4%B9%88%E5%8D%8F%E7%A8%8B%E7%9A%84%E5%85%A8%E5%B1%80%E5%8F%98%E9%87%8F%E6%97%A0%E9%9C%80%E5%8A%A0%E9%94%81.html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https://blog.csdn.net/z4909801/article/details/81165460?depth_1-utm_source=distribute.pc_relevant.none-task&amp;utm_source=distribute.pc_relevant.none-task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100-gdb-tips</a:t>
            </a:r>
          </a:p>
          <a:p>
            <a:endParaRPr lang="en-US" altLang="zh-CN" smtClean="0">
              <a:hlinkClick r:id="rId3"/>
            </a:endParaRPr>
          </a:p>
          <a:p>
            <a:endParaRPr lang="en-US" altLang="zh-CN" smtClean="0">
              <a:hlinkClick r:id="rId3"/>
            </a:endParaRPr>
          </a:p>
          <a:p>
            <a:r>
              <a:rPr lang="en-US" altLang="zh-CN" smtClean="0">
                <a:hlinkClick r:id="rId3"/>
              </a:rPr>
              <a:t>https://www.cnblogs.com/2014asm/p/6579877.html</a:t>
            </a:r>
            <a:endParaRPr lang="en-US" altLang="zh-CN" smtClean="0"/>
          </a:p>
          <a:p>
            <a:r>
              <a:rPr lang="en-US" altLang="zh-CN" smtClean="0">
                <a:hlinkClick r:id="rId4"/>
              </a:rPr>
              <a:t>https://wizardforcel.gitbooks.io/100-gdb-tips/catch-syscall.html</a:t>
            </a:r>
          </a:p>
          <a:p>
            <a:r>
              <a:rPr lang="en-US" altLang="zh-CN" smtClean="0">
                <a:hlinkClick r:id="rId4"/>
              </a:rPr>
              <a:t>https://www.cnblogs.com/wangkangluo1/archive/2012/06/06/2538149.html</a:t>
            </a:r>
          </a:p>
          <a:p>
            <a:r>
              <a:rPr lang="en-US" altLang="zh-CN" smtClean="0">
                <a:hlinkClick r:id="rId4"/>
              </a:rPr>
              <a:t>https://www.cnblogs.com/wangkangluo1/archive/2012/06/06/2538149.html</a:t>
            </a:r>
            <a:endParaRPr lang="en-US" altLang="zh-CN" smtClean="0">
              <a:hlinkClick r:id="rId5"/>
            </a:endParaRPr>
          </a:p>
          <a:p>
            <a:r>
              <a:rPr lang="en-US" altLang="zh-CN" smtClean="0">
                <a:hlinkClick r:id="rId5"/>
              </a:rPr>
              <a:t>https://gitbook.cn/gitchat/column/5c0e149eedba1b683458fd5f?utm_source=zhihu1225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如果能实际利用调试器去把某个开源项目调试一遍，学习效果才能更好。站在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C/C++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后台开发的角度来说，学会了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GDB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调试，就可以对各种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开源项目（如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等）游刃有余。</a:t>
            </a:r>
            <a:endParaRPr lang="en-US" altLang="zh-CN" smtClean="0">
              <a:hlinkClick r:id="rId6"/>
            </a:endParaRPr>
          </a:p>
          <a:p>
            <a:r>
              <a:rPr lang="en-US" altLang="zh-CN" smtClean="0">
                <a:hlinkClick r:id="rId6"/>
              </a:rPr>
              <a:t>https://zhuanlan.zhihu.com/p/53237485</a:t>
            </a:r>
            <a:endParaRPr lang="en-US" altLang="zh-CN" smtClean="0">
              <a:hlinkClick r:id="rId7"/>
            </a:endParaRPr>
          </a:p>
          <a:p>
            <a:r>
              <a:rPr lang="en-US" altLang="zh-CN" smtClean="0">
                <a:hlinkClick r:id="rId7"/>
              </a:rPr>
              <a:t>https://blog.csdn.net/lixungogogo/article/details/52177624</a:t>
            </a:r>
            <a:endParaRPr lang="en-US" altLang="zh-CN" smtClean="0"/>
          </a:p>
          <a:p>
            <a:r>
              <a:rPr lang="en-US" altLang="zh-CN" smtClean="0">
                <a:hlinkClick r:id="rId8"/>
              </a:rPr>
              <a:t>https://blog.csdn.net/weixin_30924079/article/details/98488070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108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</a:t>
            </a:r>
            <a:r>
              <a:rPr lang="en-US" altLang="zh-CN" smtClean="0"/>
              <a:t>://</a:t>
            </a:r>
            <a:r>
              <a:rPr lang="en-US" altLang="zh-CN" smtClean="0"/>
              <a:t>blog.csdn.net/jogger_ling/article/details/64443470</a:t>
            </a:r>
          </a:p>
          <a:p>
            <a:endParaRPr lang="en-US" altLang="zh-CN" smtClean="0"/>
          </a:p>
          <a:p>
            <a:r>
              <a:rPr lang="en-US" altLang="zh-CN" smtClean="0"/>
              <a:t>https://stackoverflow.com/questions/8481326/what-use-is-a-truncated-coredump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https://www.cnblogs.com/yangguang-it/p/6435297.html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10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https://thrift.apache.org/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https://cloud.tencent.com/developer/article/1051853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https://www.nowcoder.com/discuss/369353?type=all&amp;order=time&amp;pos=&amp;page=1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https://www.zfl9.com/c-ipc-shm.html</a:t>
            </a:r>
            <a:endParaRPr lang="en-US" altLang="zh-CN" dirty="0" smtClean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POSIX</a:t>
            </a:r>
          </a:p>
          <a:p>
            <a:r>
              <a:rPr lang="zh-CN" altLang="en-US" dirty="0" smtClean="0">
                <a:hlinkClick r:id="rId4"/>
              </a:rPr>
              <a:t>‘</a:t>
            </a:r>
            <a:r>
              <a:rPr lang="en-US" altLang="zh-CN" dirty="0" smtClean="0">
                <a:hlinkClick r:id="rId4"/>
              </a:rPr>
              <a:t>https://www.ibm.com/developerworks/cn/java/j-lo-apachethrift/index.html</a:t>
            </a:r>
            <a:endParaRPr lang="en-US" altLang="zh-CN" dirty="0" smtClean="0">
              <a:hlinkClick r:id="rId5"/>
            </a:endParaRPr>
          </a:p>
          <a:p>
            <a:r>
              <a:rPr lang="en-US" altLang="zh-CN" dirty="0" smtClean="0">
                <a:hlinkClick r:id="rId5"/>
              </a:rPr>
              <a:t>https://timyang.net/tag/thrift/</a:t>
            </a:r>
            <a:endParaRPr lang="en-US" altLang="zh-CN" dirty="0" smtClean="0">
              <a:hlinkClick r:id="rId6"/>
            </a:endParaRPr>
          </a:p>
          <a:p>
            <a:r>
              <a:rPr lang="en-US" altLang="zh-CN" dirty="0" smtClean="0">
                <a:hlinkClick r:id="rId6"/>
              </a:rPr>
              <a:t>https://yifei.me/note/549/</a:t>
            </a:r>
            <a:endParaRPr lang="en-US" altLang="zh-CN" dirty="0" smtClean="0">
              <a:hlinkClick r:id="rId7"/>
            </a:endParaRPr>
          </a:p>
          <a:p>
            <a:r>
              <a:rPr lang="en-US" altLang="zh-CN" dirty="0" smtClean="0">
                <a:hlinkClick r:id="rId7"/>
              </a:rPr>
              <a:t>https://cloud.tencent.com/developer/article/1133071</a:t>
            </a:r>
            <a:endParaRPr lang="en-US" altLang="zh-CN" dirty="0" smtClean="0">
              <a:hlinkClick r:id="rId8"/>
            </a:endParaRPr>
          </a:p>
          <a:p>
            <a:r>
              <a:rPr lang="en-US" altLang="zh-CN" dirty="0" smtClean="0">
                <a:hlinkClick r:id="rId9"/>
              </a:rPr>
              <a:t>https://www.nowcoder.com/discuss/369353?type=all&amp;order=time&amp;pos=&amp;page=1</a:t>
            </a:r>
            <a:endParaRPr lang="en-US" altLang="zh-CN" dirty="0" smtClean="0">
              <a:hlinkClick r:id="rId10"/>
            </a:endParaRPr>
          </a:p>
          <a:p>
            <a:r>
              <a:rPr lang="en-US" altLang="zh-CN" dirty="0" smtClean="0">
                <a:hlinkClick r:id="rId10"/>
              </a:rPr>
              <a:t>https://www.nowcoder.com/questionTerminal/efe4df8ee83847f3bed36688ad71580a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多写：写不同的地方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 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：进程间通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网络编程第二卷：进程间通信，作者：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W.Richard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Stevens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，译者：杨继张，清华大学出版社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。一本比较全面阐述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环境下进程间通信的书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（没有信号和套接口，套接口在第一卷中）。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11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https://www.infoq.cn/article/UiKyF*4zxplSrpWZ5km1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TCP/IP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详解 卷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：实现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11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2020/6/7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进程间通</a:t>
            </a:r>
            <a:r>
              <a:rPr lang="zh-CN" altLang="en-US" b="1" dirty="0" smtClean="0"/>
              <a:t>信</a:t>
            </a:r>
            <a:r>
              <a:rPr lang="en-US" altLang="zh-CN" b="1" dirty="0" smtClean="0"/>
              <a:t>(</a:t>
            </a:r>
            <a:r>
              <a:rPr lang="en-US" altLang="zh-CN" b="1" dirty="0"/>
              <a:t>inter-process communication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的有几种</a:t>
            </a:r>
            <a:r>
              <a:rPr lang="zh-CN" altLang="en-US" b="1" dirty="0"/>
              <a:t>方</a:t>
            </a:r>
            <a:r>
              <a:rPr lang="zh-CN" altLang="en-US" b="1" dirty="0" smtClean="0"/>
              <a:t>式？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1100" b="1" dirty="0" smtClean="0"/>
              <a:t>   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共享内存如何加载的</a:t>
            </a:r>
            <a:endParaRPr lang="en-US" altLang="zh-CN" b="1" dirty="0" smtClean="0"/>
          </a:p>
          <a:p>
            <a:pPr>
              <a:buFontTx/>
              <a:buChar char="-"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如何同步的</a:t>
            </a:r>
            <a:r>
              <a:rPr lang="en-US" altLang="zh-CN" b="1" dirty="0" smtClean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进</a:t>
            </a:r>
            <a:r>
              <a:rPr lang="zh-CN" altLang="en-US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1【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0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200" b="1" dirty="0"/>
              <a:t>进程间通</a:t>
            </a:r>
            <a:r>
              <a:rPr lang="zh-CN" altLang="en-US" sz="1200" b="1" dirty="0" smtClean="0"/>
              <a:t>信</a:t>
            </a:r>
            <a:r>
              <a:rPr lang="en-US" altLang="zh-CN" sz="1200" b="1" dirty="0" smtClean="0"/>
              <a:t>(</a:t>
            </a:r>
            <a:r>
              <a:rPr lang="en-US" altLang="zh-CN" sz="1200" b="1" dirty="0"/>
              <a:t>inter-process communication</a:t>
            </a:r>
            <a:r>
              <a:rPr lang="en-US" altLang="zh-CN" sz="1200" b="1" dirty="0" smtClean="0"/>
              <a:t>)</a:t>
            </a:r>
            <a:r>
              <a:rPr lang="zh-CN" altLang="en-US" sz="1200" b="1" dirty="0" smtClean="0"/>
              <a:t>的有几种</a:t>
            </a:r>
            <a:r>
              <a:rPr lang="zh-CN" altLang="en-US" sz="1200" b="1" dirty="0"/>
              <a:t>方</a:t>
            </a:r>
            <a:r>
              <a:rPr lang="zh-CN" altLang="en-US" sz="1200" b="1" dirty="0" smtClean="0"/>
              <a:t>式？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/>
              <a:t>传</a:t>
            </a:r>
            <a:r>
              <a:rPr lang="zh-CN" altLang="en-US" sz="1200" b="1" dirty="0" smtClean="0"/>
              <a:t>递数据，共享数据，同步互斥，</a:t>
            </a:r>
            <a:r>
              <a:rPr lang="en-US" altLang="zh-CN" sz="1200" b="1" dirty="0"/>
              <a:t>RPC http thrift </a:t>
            </a:r>
            <a:r>
              <a:rPr lang="zh-CN" altLang="en-US" sz="1200" b="1" dirty="0"/>
              <a:t>跨语言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zh-CN" altLang="en-US" sz="1200" b="1" dirty="0" smtClean="0"/>
              <a:t>在亚信 不同业务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框架 之间通信 采用</a:t>
            </a:r>
            <a:r>
              <a:rPr lang="en-US" altLang="zh-CN" sz="1200" b="1" dirty="0" smtClean="0"/>
              <a:t>IDL</a:t>
            </a:r>
            <a:r>
              <a:rPr lang="zh-CN" altLang="en-US" sz="1200" b="1" dirty="0" smtClean="0"/>
              <a:t>语言 </a:t>
            </a:r>
            <a:r>
              <a:rPr lang="en-US" altLang="zh-CN" sz="1200" dirty="0"/>
              <a:t>IDL</a:t>
            </a:r>
            <a:r>
              <a:rPr lang="zh-CN" altLang="en-US" sz="1200" dirty="0"/>
              <a:t>通过一种中立的方式来描述接口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 smtClean="0"/>
              <a:t>2. </a:t>
            </a:r>
            <a:r>
              <a:rPr lang="zh-CN" altLang="en-US" sz="1200" b="1" dirty="0" smtClean="0"/>
              <a:t>共享内存如何加载的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共享内存一步 需要几个步骤？ 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个 </a:t>
            </a:r>
            <a:endParaRPr lang="en-US" altLang="zh-CN" sz="1200" b="1" dirty="0" smtClean="0"/>
          </a:p>
          <a:p>
            <a:pPr marL="0" indent="0">
              <a:buNone/>
            </a:pP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posix</a:t>
            </a:r>
            <a:r>
              <a:rPr lang="en-US" altLang="zh-CN" sz="1200" b="1" dirty="0" smtClean="0"/>
              <a:t>  </a:t>
            </a:r>
            <a:r>
              <a:rPr lang="en-US" altLang="zh-CN" sz="1200" b="1" dirty="0" err="1" smtClean="0"/>
              <a:t>Shm_open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mmap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大小 </a:t>
            </a:r>
            <a:r>
              <a:rPr lang="en-US" altLang="zh-CN" sz="1200" b="1" dirty="0" err="1" smtClean="0"/>
              <a:t>ftruncate</a:t>
            </a:r>
            <a:r>
              <a:rPr lang="en-US" altLang="zh-CN" sz="1200" b="1" dirty="0" smtClean="0"/>
              <a:t> </a:t>
            </a:r>
          </a:p>
          <a:p>
            <a:pPr marL="0" indent="0">
              <a:buNone/>
            </a:pP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Systemv</a:t>
            </a:r>
            <a:r>
              <a:rPr lang="en-US" altLang="zh-CN" sz="1200" b="1" dirty="0" smtClean="0"/>
              <a:t> </a:t>
            </a:r>
            <a:r>
              <a:rPr lang="zh-CN" altLang="en-US" sz="1200" b="1" dirty="0" smtClean="0"/>
              <a:t>共享内存 </a:t>
            </a:r>
            <a:r>
              <a:rPr lang="en-US" altLang="zh-CN" sz="1200" b="1" dirty="0" err="1" smtClean="0"/>
              <a:t>shm_get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shm_at</a:t>
            </a:r>
            <a:r>
              <a:rPr lang="zh-CN" altLang="en-US" sz="1200" b="1" dirty="0" smtClean="0"/>
              <a:t>  固定</a:t>
            </a:r>
            <a:endParaRPr lang="en-US" altLang="zh-CN" sz="1200" b="1" dirty="0" smtClean="0"/>
          </a:p>
          <a:p>
            <a:pPr>
              <a:buFontTx/>
              <a:buChar char="-"/>
            </a:pPr>
            <a:endParaRPr lang="en-US" altLang="zh-CN" sz="1200" b="1" dirty="0" smtClean="0"/>
          </a:p>
          <a:p>
            <a:pPr marL="0" indent="0">
              <a:buNone/>
            </a:pPr>
            <a:r>
              <a:rPr lang="en-US" altLang="zh-CN" sz="1200" b="1" dirty="0" smtClean="0"/>
              <a:t>3. </a:t>
            </a:r>
            <a:r>
              <a:rPr lang="zh-CN" altLang="en-US" sz="1200" b="1" dirty="0" smtClean="0"/>
              <a:t>如何同步的</a:t>
            </a:r>
            <a:r>
              <a:rPr lang="en-US" altLang="zh-CN" sz="1200" b="1" dirty="0" smtClean="0"/>
              <a:t>(</a:t>
            </a:r>
            <a:r>
              <a:rPr lang="zh-CN" altLang="en-US" sz="1200" b="1" dirty="0">
                <a:solidFill>
                  <a:srgbClr val="FF0000"/>
                </a:solidFill>
              </a:rPr>
              <a:t>进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程间，线程间</a:t>
            </a:r>
            <a:r>
              <a:rPr lang="en-US" altLang="zh-CN" sz="1200" b="1" dirty="0" smtClean="0"/>
              <a:t>)    3</a:t>
            </a:r>
            <a:r>
              <a:rPr sz="1200" b="1" dirty="0" smtClean="0"/>
              <a:t>个信号量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b="1" dirty="0" smtClean="0"/>
              <a:t>信号量</a:t>
            </a:r>
            <a:r>
              <a:rPr lang="zh-CN" altLang="en-US" sz="1200" b="1" dirty="0"/>
              <a:t>放到 共享内存 </a:t>
            </a:r>
            <a:r>
              <a:rPr lang="en-US" altLang="zh-CN" sz="1200" b="1" dirty="0" err="1"/>
              <a:t>mmap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映射到进程</a:t>
            </a:r>
            <a:r>
              <a:rPr lang="zh-CN" altLang="en-US" sz="1200" b="1" dirty="0" smtClean="0"/>
              <a:t>空间  </a:t>
            </a:r>
            <a:r>
              <a:rPr altLang="en-US" sz="1200" b="1" dirty="0" smtClean="0"/>
              <a:t>这个是进程内部的状态。</a:t>
            </a:r>
            <a:r>
              <a:rPr lang="zh-CN" altLang="en-US" sz="1200" b="1" dirty="0" smtClean="0"/>
              <a:t> </a:t>
            </a:r>
            <a:endParaRPr lang="en-US" altLang="zh-CN" sz="1200" b="1" dirty="0"/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1</a:t>
            </a: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1 v  N</a:t>
            </a:r>
          </a:p>
          <a:p>
            <a:pPr marL="400050" lvl="1" indent="0">
              <a:buNone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多生产 但消费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N V N   4</a:t>
            </a:r>
            <a:r>
              <a:rPr sz="1200" b="1" dirty="0" smtClean="0">
                <a:solidFill>
                  <a:srgbClr val="FF0000"/>
                </a:solidFill>
              </a:rPr>
              <a:t>个信号李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1200" b="1" dirty="0" smtClean="0">
                <a:solidFill>
                  <a:srgbClr val="FF0000"/>
                </a:solidFill>
              </a:rPr>
              <a:t>4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在写代码中能够 遇到过死锁吗</a:t>
            </a:r>
            <a:r>
              <a:rPr lang="zh-CN" altLang="en-US" sz="1200" b="1" dirty="0">
                <a:solidFill>
                  <a:srgbClr val="FF0000"/>
                </a:solidFill>
              </a:rPr>
              <a:t>，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死锁产生条件是什么。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zh-CN" sz="12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18896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设计一个写多读取共享内存服务 </a:t>
            </a:r>
            <a:r>
              <a:rPr lang="en-US" altLang="zh-CN" dirty="0" smtClean="0"/>
              <a:t>(2)【5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64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心跳检测（如何实现具体实现过程）</a:t>
            </a:r>
            <a:endParaRPr lang="en-US" altLang="zh-CN" dirty="0" smtClean="0"/>
          </a:p>
          <a:p>
            <a:r>
              <a:rPr lang="en-US" dirty="0"/>
              <a:t>TCP </a:t>
            </a:r>
            <a:r>
              <a:rPr dirty="0"/>
              <a:t>协议栈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3568" y="267494"/>
            <a:ext cx="822960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设计一个长连接的服务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并发：慢</a:t>
            </a:r>
            <a:endParaRPr lang="en-US" altLang="en-US" dirty="0" smtClean="0"/>
          </a:p>
          <a:p>
            <a:r>
              <a:rPr altLang="en-US" dirty="0" smtClean="0"/>
              <a:t>扩展：不修改代码情况下。</a:t>
            </a:r>
            <a:endParaRPr lang="en-US" altLang="en-US" dirty="0" smtClean="0"/>
          </a:p>
          <a:p>
            <a:r>
              <a:rPr altLang="en-US" dirty="0" smtClean="0"/>
              <a:t>稳定：服务不可用</a:t>
            </a:r>
            <a:endParaRPr lang="en-US" altLang="en-US" dirty="0" smtClean="0"/>
          </a:p>
          <a:p>
            <a:r>
              <a:rPr altLang="en-US" dirty="0" smtClean="0"/>
              <a:t>陈浩的专栏。</a:t>
            </a:r>
            <a:endParaRPr lang="en-US" altLang="en-US" dirty="0" smtClean="0"/>
          </a:p>
          <a:p>
            <a:endParaRPr lang="en-US" altLang="en-US" dirty="0"/>
          </a:p>
          <a:p>
            <a:r>
              <a:rPr b="1" dirty="0"/>
              <a:t>如何实现单服务器</a:t>
            </a:r>
            <a:r>
              <a:rPr lang="en-US" altLang="zh-CN" b="1" dirty="0"/>
              <a:t>300</a:t>
            </a:r>
            <a:r>
              <a:rPr b="1" dirty="0"/>
              <a:t>万个长连接的？</a:t>
            </a:r>
          </a:p>
          <a:p>
            <a:r>
              <a:rPr dirty="0" smtClean="0"/>
              <a:t>集团面向亿级用户 </a:t>
            </a:r>
            <a:r>
              <a:rPr lang="en-US" altLang="zh-CN" dirty="0"/>
              <a:t>IM </a:t>
            </a:r>
            <a:r>
              <a:rPr dirty="0"/>
              <a:t>长连接服务设计与实践</a:t>
            </a:r>
          </a:p>
          <a:p>
            <a:endParaRPr lang="en-US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267494"/>
            <a:ext cx="8413134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设计一个长连接的服务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陈咬金三板斧</a:t>
            </a:r>
          </a:p>
          <a:p>
            <a:r>
              <a:rPr dirty="0"/>
              <a:t>陈咬金第一斧  </a:t>
            </a:r>
            <a:r>
              <a:rPr dirty="0" smtClean="0"/>
              <a:t>这个技术解决了业务上什么问题</a:t>
            </a:r>
            <a:endParaRPr dirty="0"/>
          </a:p>
          <a:p>
            <a:r>
              <a:rPr dirty="0"/>
              <a:t>陈咬金第二斧 </a:t>
            </a:r>
            <a:r>
              <a:rPr dirty="0" smtClean="0"/>
              <a:t>这样方式有什么缺点</a:t>
            </a:r>
            <a:endParaRPr lang="en-US" dirty="0" smtClean="0"/>
          </a:p>
          <a:p>
            <a:pPr>
              <a:buNone/>
            </a:pPr>
            <a:r>
              <a:rPr dirty="0" smtClean="0"/>
              <a:t>从开始不知道，到去看 经过被面试问道好几次：</a:t>
            </a:r>
            <a:r>
              <a:rPr lang="en-US" dirty="0" smtClean="0"/>
              <a:t>2</a:t>
            </a:r>
            <a:r>
              <a:rPr dirty="0" smtClean="0"/>
              <a:t>年</a:t>
            </a:r>
            <a:endParaRPr lang="en-US" dirty="0" smtClean="0"/>
          </a:p>
          <a:p>
            <a:pPr>
              <a:buNone/>
            </a:pPr>
            <a:r>
              <a:rPr dirty="0" smtClean="0"/>
              <a:t>但是看了官方</a:t>
            </a:r>
            <a:r>
              <a:rPr lang="en-US" dirty="0" smtClean="0"/>
              <a:t>3</a:t>
            </a:r>
            <a:r>
              <a:rPr dirty="0" smtClean="0"/>
              <a:t>遍，对</a:t>
            </a:r>
            <a:r>
              <a:rPr lang="en-US" altLang="zh-CN" dirty="0" err="1" smtClean="0"/>
              <a:t>vp</a:t>
            </a:r>
            <a:r>
              <a:rPr dirty="0" smtClean="0"/>
              <a:t>这个问题看懂。然后问道好几次。</a:t>
            </a:r>
            <a:r>
              <a:rPr lang="en-US" altLang="zh-CN" dirty="0" err="1" smtClean="0"/>
              <a:t>Vp</a:t>
            </a:r>
            <a:r>
              <a:rPr lang="en-US" altLang="zh-CN" dirty="0" smtClean="0"/>
              <a:t> 4</a:t>
            </a:r>
            <a:r>
              <a:rPr dirty="0" smtClean="0"/>
              <a:t>个月，</a:t>
            </a:r>
            <a:endParaRPr lang="en-US" dirty="0" smtClean="0"/>
          </a:p>
          <a:p>
            <a:pPr>
              <a:buNone/>
            </a:pPr>
            <a:r>
              <a:rPr dirty="0" smtClean="0"/>
              <a:t>后面需要多次时间看懂呢</a:t>
            </a:r>
            <a:endParaRPr lang="en-US" altLang="zh-CN" dirty="0" smtClean="0"/>
          </a:p>
          <a:p>
            <a:pPr>
              <a:buNone/>
            </a:pPr>
            <a:endParaRPr dirty="0"/>
          </a:p>
          <a:p>
            <a:r>
              <a:rPr dirty="0"/>
              <a:t>陈咬金第三斧 如何避免这个缺点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【5</a:t>
            </a:r>
            <a:r>
              <a:rPr lang="zh-CN" altLang="en-US" dirty="0" smtClean="0"/>
              <a:t>分钟内回答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1w</a:t>
            </a:r>
            <a:r>
              <a:rPr dirty="0" smtClean="0"/>
              <a:t>个线程处理</a:t>
            </a:r>
            <a:r>
              <a:rPr dirty="0"/>
              <a:t>业务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dirty="0" smtClean="0">
                <a:sym typeface="Wingdings" pitchFamily="2" charset="2"/>
              </a:rPr>
              <a:t>一个线程</a:t>
            </a:r>
            <a:r>
              <a:rPr lang="en-US" dirty="0" smtClean="0">
                <a:sym typeface="Wingdings" pitchFamily="2" charset="2"/>
              </a:rPr>
              <a:t>epoll</a:t>
            </a:r>
            <a:r>
              <a:rPr dirty="0" smtClean="0">
                <a:sym typeface="Wingdings" pitchFamily="2" charset="2"/>
              </a:rPr>
              <a:t>处理（非阻塞读写分开</a:t>
            </a:r>
            <a:r>
              <a:rPr lang="en-US" dirty="0" smtClean="0">
                <a:sym typeface="Wingdings" pitchFamily="2" charset="2"/>
              </a:rPr>
              <a:t>) --- 1</a:t>
            </a:r>
            <a:r>
              <a:rPr lang="en-US" altLang="zh-CN" dirty="0" smtClean="0">
                <a:sym typeface="Wingdings" pitchFamily="2" charset="2"/>
              </a:rPr>
              <a:t>w</a:t>
            </a:r>
            <a:r>
              <a:rPr dirty="0" smtClean="0">
                <a:sym typeface="Wingdings" pitchFamily="2" charset="2"/>
              </a:rPr>
              <a:t>个</a:t>
            </a:r>
            <a:r>
              <a:rPr lang="en-US" altLang="zh-CN" dirty="0" err="1" smtClean="0">
                <a:sym typeface="Wingdings" pitchFamily="2" charset="2"/>
              </a:rPr>
              <a:t>st</a:t>
            </a:r>
            <a:r>
              <a:rPr dirty="0" smtClean="0">
                <a:sym typeface="Wingdings" pitchFamily="2" charset="2"/>
              </a:rPr>
              <a:t>，同时只运行一个如何提高并发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用协程解决业务什么问题？多核如何利用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Crash no core</a:t>
            </a:r>
          </a:p>
          <a:p>
            <a:r>
              <a:rPr lang="zh-CN" altLang="en-US" dirty="0"/>
              <a:t>没有任何异常波动、没有任何资源报警、没有任何升级，也没有任何违规操作的情况下，毫无征兆</a:t>
            </a:r>
            <a:r>
              <a:rPr lang="zh-CN" altLang="en-US"/>
              <a:t>的</a:t>
            </a:r>
            <a:r>
              <a:rPr lang="en-US" altLang="zh-CN" smtClean="0"/>
              <a:t>crash</a:t>
            </a:r>
          </a:p>
          <a:p>
            <a:r>
              <a:rPr lang="en-US" altLang="zh-CN" b="1" dirty="0"/>
              <a:t>dmesg</a:t>
            </a:r>
            <a:r>
              <a:rPr lang="zh-CN" altLang="en-US" b="1" dirty="0"/>
              <a:t>日志：记录内核日志</a:t>
            </a:r>
            <a:r>
              <a:rPr lang="zh-CN" altLang="en-US" b="1"/>
              <a:t>信</a:t>
            </a:r>
            <a:r>
              <a:rPr lang="zh-CN" altLang="en-US" b="1" smtClean="0"/>
              <a:t>息 </a:t>
            </a:r>
            <a:r>
              <a:rPr lang="en-US" altLang="zh-CN" dirty="0"/>
              <a:t>/var/log/messages</a:t>
            </a:r>
            <a:endParaRPr lang="zh-CN" altLang="en-US" b="1" dirty="0"/>
          </a:p>
          <a:p>
            <a:r>
              <a:rPr lang="en-US" altLang="zh-CN" smtClean="0"/>
              <a:t>Stack piple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core  db </a:t>
            </a:r>
            <a:r>
              <a:rPr lang="zh-CN" altLang="en-US" dirty="0" smtClean="0"/>
              <a:t>问题解决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dirty="0" smtClean="0"/>
              <a:t>高可用</a:t>
            </a:r>
            <a:endParaRPr lang="en-US" dirty="0" smtClean="0"/>
          </a:p>
          <a:p>
            <a:r>
              <a:rPr lang="en-US" altLang="zh-CN" dirty="0" smtClean="0"/>
              <a:t>Crash 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rsp</a:t>
            </a:r>
            <a:r>
              <a:rPr dirty="0"/>
              <a:t>表示是当时程序</a:t>
            </a:r>
            <a:r>
              <a:rPr lang="en-US" altLang="zh-CN" dirty="0"/>
              <a:t>runtime</a:t>
            </a:r>
            <a:r>
              <a:rPr dirty="0"/>
              <a:t>的时候栈顶的地址值；</a:t>
            </a:r>
          </a:p>
          <a:p>
            <a:r>
              <a:rPr lang="en-US" altLang="zh-CN" dirty="0" err="1"/>
              <a:t>rbp</a:t>
            </a:r>
            <a:r>
              <a:rPr/>
              <a:t>表示当时程序执行到的指令的地址值；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项目</a:t>
            </a:r>
            <a:r>
              <a:rPr lang="en-US" altLang="zh-CN" smtClean="0"/>
              <a:t>1 –</a:t>
            </a:r>
            <a:r>
              <a:rPr lang="zh-CN" altLang="en-US"/>
              <a:t>高可</a:t>
            </a:r>
            <a:r>
              <a:rPr lang="zh-CN" altLang="en-US" smtClean="0"/>
              <a:t>用的</a:t>
            </a:r>
            <a:r>
              <a:rPr lang="en-US" altLang="zh-CN" smtClean="0"/>
              <a:t>2</a:t>
            </a:r>
            <a:r>
              <a:rPr lang="zh-CN" altLang="en-US" dirty="0" smtClean="0"/>
              <a:t>人通话视频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常见问题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mdb</a:t>
            </a:r>
            <a:r>
              <a:rPr lang="en-US" altLang="zh-CN" dirty="0" smtClean="0"/>
              <a:t> </a:t>
            </a:r>
            <a:r>
              <a:rPr lang="zh-CN" altLang="en-US" dirty="0" smtClean="0"/>
              <a:t>切换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6744" y="1131590"/>
            <a:ext cx="8229600" cy="3096344"/>
          </a:xfrm>
        </p:spPr>
        <p:txBody>
          <a:bodyPr>
            <a:normAutofit lnSpcReduction="10000"/>
          </a:bodyPr>
          <a:lstStyle/>
          <a:p>
            <a:r>
              <a:rPr lang="en-US" altLang="zh-CN" smtClean="0"/>
              <a:t>Gdb </a:t>
            </a:r>
            <a:r>
              <a:rPr lang="zh-CN" altLang="en-US"/>
              <a:t>如何</a:t>
            </a:r>
            <a:r>
              <a:rPr lang="zh-CN" altLang="en-US" smtClean="0"/>
              <a:t>设置断点，请思考</a:t>
            </a:r>
            <a:r>
              <a:rPr lang="en-US" altLang="zh-CN" smtClean="0"/>
              <a:t>3</a:t>
            </a:r>
            <a:r>
              <a:rPr lang="zh-CN" altLang="en-US" smtClean="0"/>
              <a:t>秒回答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100%</a:t>
            </a:r>
            <a:r>
              <a:rPr lang="zh-CN" altLang="en-US">
                <a:solidFill>
                  <a:srgbClr val="FF0000"/>
                </a:solidFill>
              </a:rPr>
              <a:t>正确速度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mtClean="0"/>
              <a:t>考察要点</a:t>
            </a:r>
            <a:r>
              <a:rPr lang="en-US" altLang="zh-CN" smtClean="0"/>
              <a:t>1 </a:t>
            </a:r>
            <a:r>
              <a:rPr lang="zh-CN" altLang="en-US" smtClean="0"/>
              <a:t>不卡顿 这个还要想，必须脱口而出。（忘记了，自己根本没操作过）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/>
              <a:t>考察要</a:t>
            </a:r>
            <a:r>
              <a:rPr lang="zh-CN" altLang="en-US" smtClean="0"/>
              <a:t>点</a:t>
            </a:r>
            <a:r>
              <a:rPr lang="en-US" altLang="zh-CN" smtClean="0"/>
              <a:t>2 </a:t>
            </a:r>
            <a:r>
              <a:rPr lang="zh-CN" altLang="en-US" smtClean="0"/>
              <a:t>从那个几个方面回答。（一个正在跑的</a:t>
            </a:r>
            <a:r>
              <a:rPr lang="en-US" altLang="zh-CN" smtClean="0"/>
              <a:t>nginx/memached</a:t>
            </a:r>
            <a:r>
              <a:rPr lang="zh-CN" altLang="en-US"/>
              <a:t>设</a:t>
            </a:r>
            <a:r>
              <a:rPr lang="zh-CN" altLang="en-US" smtClean="0"/>
              <a:t>置想不起来）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考</a:t>
            </a:r>
            <a:r>
              <a:rPr lang="zh-CN" altLang="en-US"/>
              <a:t>察要</a:t>
            </a:r>
            <a:r>
              <a:rPr lang="zh-CN" altLang="en-US" smtClean="0"/>
              <a:t>点</a:t>
            </a:r>
            <a:r>
              <a:rPr lang="en-US" altLang="zh-CN" smtClean="0"/>
              <a:t>3 </a:t>
            </a:r>
            <a:r>
              <a:rPr lang="zh-CN" altLang="en-US" smtClean="0"/>
              <a:t>具</a:t>
            </a:r>
            <a:r>
              <a:rPr lang="zh-CN" altLang="en-US"/>
              <a:t>体命令是什</a:t>
            </a:r>
            <a:r>
              <a:rPr lang="zh-CN" altLang="en-US" smtClean="0"/>
              <a:t>么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最后问不是命令，是</a:t>
            </a:r>
            <a:r>
              <a:rPr lang="zh-CN" altLang="en-US" dirty="0"/>
              <a:t>考察面试者有没有多线程问题排查</a:t>
            </a:r>
            <a:r>
              <a:rPr lang="zh-CN" altLang="en-US"/>
              <a:t>经</a:t>
            </a:r>
            <a:r>
              <a:rPr lang="zh-CN" altLang="en-US" smtClean="0"/>
              <a:t>验。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动</a:t>
            </a:r>
            <a:r>
              <a:rPr lang="zh-CN" altLang="en-US" smtClean="0">
                <a:solidFill>
                  <a:srgbClr val="FF0000"/>
                </a:solidFill>
              </a:rPr>
              <a:t>手操作：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如果能实际利用调试器去把某个开源项目调试一遍，学习效果才能更好。站在 </a:t>
            </a:r>
            <a:r>
              <a:rPr lang="en-US" altLang="zh-CN" dirty="0"/>
              <a:t>Linux C/C++ </a:t>
            </a:r>
            <a:r>
              <a:rPr lang="zh-CN" altLang="en-US" dirty="0"/>
              <a:t>后台开发的角度来说，学会了 </a:t>
            </a:r>
            <a:r>
              <a:rPr lang="en-US" altLang="zh-CN" dirty="0"/>
              <a:t>GDB </a:t>
            </a:r>
            <a:r>
              <a:rPr lang="zh-CN" altLang="en-US" dirty="0"/>
              <a:t>调试，就可以对各种 </a:t>
            </a:r>
            <a:r>
              <a:rPr lang="en-US" altLang="zh-CN" dirty="0"/>
              <a:t>C/C++ </a:t>
            </a:r>
            <a:r>
              <a:rPr lang="zh-CN" altLang="en-US" dirty="0"/>
              <a:t>开源项目（如 </a:t>
            </a:r>
            <a:r>
              <a:rPr lang="en-US" altLang="zh-CN" dirty="0"/>
              <a:t>Redis</a:t>
            </a:r>
            <a:r>
              <a:rPr lang="zh-CN" altLang="en-US" dirty="0"/>
              <a:t>、</a:t>
            </a:r>
            <a:r>
              <a:rPr lang="en-US" altLang="zh-CN" dirty="0"/>
              <a:t>Apache</a:t>
            </a:r>
            <a:r>
              <a:rPr lang="zh-CN" altLang="en-US" dirty="0"/>
              <a:t>、</a:t>
            </a:r>
            <a:r>
              <a:rPr lang="en-US" altLang="zh-CN" dirty="0"/>
              <a:t>Nginx </a:t>
            </a:r>
            <a:r>
              <a:rPr lang="zh-CN" altLang="en-US" dirty="0"/>
              <a:t>等）游刃有余。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mtClean="0"/>
              <a:t>   性能优化</a:t>
            </a:r>
            <a:r>
              <a:rPr lang="en-US" altLang="zh-CN" smtClean="0"/>
              <a:t>—gdb</a:t>
            </a: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6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6744" y="1131590"/>
            <a:ext cx="8229600" cy="3096344"/>
          </a:xfrm>
        </p:spPr>
        <p:txBody>
          <a:bodyPr>
            <a:normAutofit/>
          </a:bodyPr>
          <a:lstStyle/>
          <a:p>
            <a:r>
              <a:rPr lang="en-US" altLang="zh-CN" smtClean="0"/>
              <a:t>Gdb </a:t>
            </a:r>
            <a:r>
              <a:rPr lang="zh-CN" altLang="en-US" smtClean="0"/>
              <a:t>调试</a:t>
            </a:r>
            <a:r>
              <a:rPr lang="en-US" altLang="zh-CN" smtClean="0"/>
              <a:t>core</a:t>
            </a:r>
            <a:r>
              <a:rPr lang="zh-CN" altLang="en-US" smtClean="0"/>
              <a:t>，请思考</a:t>
            </a:r>
            <a:r>
              <a:rPr lang="en-US" altLang="zh-CN" smtClean="0"/>
              <a:t>3</a:t>
            </a:r>
            <a:r>
              <a:rPr lang="zh-CN" altLang="en-US" smtClean="0"/>
              <a:t>秒回答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100%</a:t>
            </a:r>
            <a:r>
              <a:rPr lang="zh-CN" altLang="en-US">
                <a:solidFill>
                  <a:srgbClr val="FF0000"/>
                </a:solidFill>
              </a:rPr>
              <a:t>正确速度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mtClean="0"/>
              <a:t>考察要点</a:t>
            </a:r>
            <a:r>
              <a:rPr lang="en-US" altLang="zh-CN" smtClean="0"/>
              <a:t>1 </a:t>
            </a:r>
            <a:r>
              <a:rPr lang="zh-CN" altLang="en-US" smtClean="0"/>
              <a:t>不卡顿 这个还要想，必须脱口而出。（忘记了）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/>
              <a:t>考察要</a:t>
            </a:r>
            <a:r>
              <a:rPr lang="zh-CN" altLang="en-US" smtClean="0"/>
              <a:t>点</a:t>
            </a:r>
            <a:r>
              <a:rPr lang="en-US" altLang="zh-CN" smtClean="0"/>
              <a:t>2 </a:t>
            </a:r>
            <a:r>
              <a:rPr lang="zh-CN" altLang="en-US" smtClean="0"/>
              <a:t>从那个几个方面回答。（</a:t>
            </a:r>
            <a:r>
              <a:rPr lang="en-US" altLang="zh-CN"/>
              <a:t> </a:t>
            </a:r>
            <a:r>
              <a:rPr lang="zh-CN" altLang="en-US" smtClean="0"/>
              <a:t>想不起起来 ）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考</a:t>
            </a:r>
            <a:r>
              <a:rPr lang="zh-CN" altLang="en-US"/>
              <a:t>察要</a:t>
            </a:r>
            <a:r>
              <a:rPr lang="zh-CN" altLang="en-US" smtClean="0"/>
              <a:t>点</a:t>
            </a:r>
            <a:r>
              <a:rPr lang="en-US" altLang="zh-CN" smtClean="0"/>
              <a:t>3 </a:t>
            </a:r>
            <a:r>
              <a:rPr lang="zh-CN" altLang="en-US" smtClean="0"/>
              <a:t>具</a:t>
            </a:r>
            <a:r>
              <a:rPr lang="zh-CN" altLang="en-US"/>
              <a:t>体命令是什</a:t>
            </a:r>
            <a:r>
              <a:rPr lang="zh-CN" altLang="en-US" smtClean="0"/>
              <a:t>么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最后问不是命令，是</a:t>
            </a:r>
            <a:r>
              <a:rPr lang="zh-CN" altLang="en-US" dirty="0"/>
              <a:t>考察面</a:t>
            </a:r>
            <a:r>
              <a:rPr lang="zh-CN" altLang="en-US"/>
              <a:t>试</a:t>
            </a:r>
            <a:r>
              <a:rPr lang="zh-CN" altLang="en-US" smtClean="0"/>
              <a:t>者计算机系统原理理解。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动</a:t>
            </a:r>
            <a:r>
              <a:rPr lang="zh-CN" altLang="en-US" smtClean="0">
                <a:solidFill>
                  <a:srgbClr val="FF0000"/>
                </a:solidFill>
              </a:rPr>
              <a:t>手操作：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rgbClr val="FF0000"/>
                </a:solidFill>
              </a:rPr>
              <a:t>寄存器，栈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474880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mtClean="0"/>
              <a:t>   性能优化</a:t>
            </a:r>
            <a:r>
              <a:rPr lang="en-US" altLang="zh-CN" smtClean="0"/>
              <a:t>—gdb</a:t>
            </a: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9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474880" cy="8572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把你项目描述拿出来 自己读三次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发</a:t>
            </a:r>
            <a:r>
              <a:rPr lang="zh-CN" altLang="en-US" smtClean="0">
                <a:solidFill>
                  <a:srgbClr val="FF0000"/>
                </a:solidFill>
              </a:rPr>
              <a:t>现自己是怎么做的，说清楚。不考虑负载技术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smtClean="0">
                <a:solidFill>
                  <a:srgbClr val="FF0000"/>
                </a:solidFill>
              </a:rPr>
              <a:t>何优化和改造。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4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9836</TotalTime>
  <Words>1802</Words>
  <Application>Microsoft Office PowerPoint</Application>
  <PresentationFormat>全屏显示(16:9)</PresentationFormat>
  <Paragraphs>234</Paragraphs>
  <Slides>23</Slides>
  <Notes>14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PowerPoint 演示文稿</vt:lpstr>
      <vt:lpstr>Raft-1</vt:lpstr>
      <vt:lpstr>Raft-2</vt:lpstr>
      <vt:lpstr> MDB</vt:lpstr>
      <vt:lpstr>1 设计一个写多读取共享内存服务 1【常见问题】</vt:lpstr>
      <vt:lpstr>1  设计一个写多读取共享内存服务 (2)【5分钟】</vt:lpstr>
      <vt:lpstr> 设计一个长连接的服务</vt:lpstr>
      <vt:lpstr> 设计一个长连接的服务</vt:lpstr>
      <vt:lpstr> redis</vt:lpstr>
      <vt:lpstr> 用协程解决业务什么问题？多核如何利用 【5分钟内回答】</vt:lpstr>
      <vt:lpstr> 用协程解决业务什么问题？多核如何利用 【常见问题】</vt:lpstr>
      <vt:lpstr> 高可用</vt:lpstr>
      <vt:lpstr> core  db 问题解决</vt:lpstr>
      <vt:lpstr> 项目1 –高可用的2人通话视频 【常见问题】</vt:lpstr>
      <vt:lpstr> mdb 切换</vt:lpstr>
      <vt:lpstr>   性能优化—gdb（1）</vt:lpstr>
      <vt:lpstr>   性能优化—gdb（2）</vt:lpstr>
      <vt:lpstr>陈咬金三板斧（微软雅黑28）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544</cp:revision>
  <dcterms:created xsi:type="dcterms:W3CDTF">2016-11-29T04:08:00Z</dcterms:created>
  <dcterms:modified xsi:type="dcterms:W3CDTF">2020-06-07T07:46:51Z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