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0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7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00" d="100"/>
          <a:sy n="100" d="100"/>
        </p:scale>
        <p:origin x="-672" y="18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92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46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50811/why-should-virtual-functions-not-be-used-excessivel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owcoder.net/n/11260b9431fb4ddbb15b4d8c7f252eb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stackoverflow.com</a:t>
            </a:r>
            <a:r>
              <a:rPr lang="en-US" altLang="zh-CN" dirty="0" smtClean="0">
                <a:hlinkClick r:id="rId3"/>
              </a:rPr>
              <a:t>/questions/3050811/why-should-virtual-functions-not-be-used-excessively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>
                <a:effectLst/>
              </a:rPr>
              <a:t>To what extent are they controlled by the OS or language runtime?</a:t>
            </a:r>
            <a:endParaRPr lang="en-US" altLang="zh-CN" dirty="0" smtClean="0">
              <a:effectLst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OS allocates the stack for each system-level thread when the thread is created. Typically the OS is called by the language runtime to allocate the heap for the application.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fork 用来创建子进程，</a:t>
            </a:r>
          </a:p>
          <a:p>
            <a:r>
              <a:rPr lang="en-US" altLang="zh-CN" dirty="0" smtClean="0"/>
              <a:t>1 子进程复制父进程的地址堆栈数据 ，同一个port端口</a:t>
            </a:r>
          </a:p>
          <a:p>
            <a:r>
              <a:rPr lang="en-US" altLang="zh-CN" dirty="0" smtClean="0"/>
              <a:t>等。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http://man7.org/linux/man-pages/man2/fork.2.html</a:t>
            </a:r>
          </a:p>
          <a:p>
            <a:r>
              <a:rPr lang="en-US" altLang="zh-CN" dirty="0" smtClean="0"/>
              <a:t>2 在多线程环境，需要exec清理 lock，造成不必要麻烦。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资源不够请，打开连接数。 excec替换作用，copy 对于文件，sockt 并不真正关闭，</a:t>
            </a:r>
          </a:p>
          <a:p>
            <a:r>
              <a:rPr lang="en-US" altLang="zh-CN" dirty="0" smtClean="0"/>
              <a:t>启用close_on_exec机制 自动清理。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https://stackoverflow.com/questions/6042970/pthread-detach-question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https://stackoverflow.com/questions/6125068/what-does-the-fd-cloexec-fcntl-flag-do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blog.nowcoder.net</a:t>
            </a:r>
            <a:r>
              <a:rPr lang="en-US" altLang="zh-CN" dirty="0" smtClean="0">
                <a:hlinkClick r:id="rId3"/>
              </a:rPr>
              <a:t>/n/</a:t>
            </a:r>
            <a:r>
              <a:rPr lang="en-US" altLang="zh-CN" smtClean="0">
                <a:hlinkClick r:id="rId3"/>
              </a:rPr>
              <a:t>11260b9431fb4ddbb15b4d8c7f252eb3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4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01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2020/3/9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2020/3/9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dirty="0"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6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</a:t>
            </a:r>
            <a:r>
              <a:rPr lang="en-US" altLang="zh-CN" dirty="0" smtClean="0"/>
              <a:t>functions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c++</a:t>
            </a:r>
            <a:r>
              <a:rPr lang="en-US" altLang="zh-CN" dirty="0"/>
              <a:t>.class.</a:t>
            </a:r>
            <a:r>
              <a:rPr lang="zh-CN" altLang="en-US" dirty="0"/>
              <a:t>虚析构函数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Overloading </a:t>
            </a:r>
            <a:r>
              <a:rPr lang="zh-CN" altLang="en-US" b="1" smtClean="0"/>
              <a:t>重载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33123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堆</a:t>
            </a:r>
            <a:r>
              <a:rPr lang="zh-CN" altLang="en-US" dirty="0"/>
              <a:t>和</a:t>
            </a:r>
            <a:r>
              <a:rPr lang="zh-CN" altLang="en-US" dirty="0" smtClean="0"/>
              <a:t>栈都是内存分配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个形式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存储什么样数据，为什么存储？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堆：为动态分配预留的内存空间</a:t>
            </a:r>
            <a:r>
              <a:rPr lang="zh-CN" altLang="en-US" dirty="0" smtClean="0"/>
              <a:t>，</a:t>
            </a:r>
            <a:r>
              <a:rPr lang="zh-CN" altLang="en-US" dirty="0"/>
              <a:t>存</a:t>
            </a:r>
            <a:r>
              <a:rPr lang="zh-CN" altLang="en-US" dirty="0" smtClean="0"/>
              <a:t>储的是 </a:t>
            </a:r>
            <a:r>
              <a:rPr lang="en-US" altLang="zh-CN" dirty="0"/>
              <a:t>new </a:t>
            </a:r>
            <a:r>
              <a:rPr lang="zh-CN" altLang="en-US" dirty="0" smtClean="0"/>
              <a:t>出来的运行时基本对</a:t>
            </a:r>
            <a:r>
              <a:rPr lang="zh-CN" altLang="en-US" dirty="0"/>
              <a:t>象</a:t>
            </a:r>
          </a:p>
          <a:p>
            <a:pPr marL="0" indent="0">
              <a:buNone/>
            </a:pPr>
            <a:r>
              <a:rPr lang="zh-CN" altLang="en-US" dirty="0"/>
              <a:t>栈是：</a:t>
            </a:r>
            <a:r>
              <a:rPr lang="zh-CN" altLang="en-US" dirty="0">
                <a:solidFill>
                  <a:srgbClr val="FF0000"/>
                </a:solidFill>
              </a:rPr>
              <a:t>为执行线程留出的内存空间，在线程创建是必须分配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栈 除去 基本对象外， 还有存储 函数参数，返回值 控制函数调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对象申请一定成功吗？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在栈上申</a:t>
            </a:r>
            <a:r>
              <a:rPr lang="zh-CN" altLang="en-US" dirty="0" smtClean="0"/>
              <a:t>请</a:t>
            </a:r>
            <a:r>
              <a:rPr lang="zh-CN" altLang="en-US" dirty="0"/>
              <a:t>成功</a:t>
            </a:r>
            <a:r>
              <a:rPr lang="zh-CN" altLang="en-US" dirty="0" smtClean="0"/>
              <a:t>，</a:t>
            </a:r>
            <a:r>
              <a:rPr lang="zh-CN" altLang="en-US" dirty="0"/>
              <a:t>在堆上不一定申请成</a:t>
            </a:r>
            <a:r>
              <a:rPr lang="zh-CN" altLang="en-US" dirty="0" smtClean="0"/>
              <a:t>功</a:t>
            </a:r>
            <a:r>
              <a:rPr lang="zh-CN" altLang="en-US" dirty="0"/>
              <a:t>。</a:t>
            </a:r>
            <a:r>
              <a:rPr lang="zh-CN" altLang="en-US" dirty="0" smtClean="0"/>
              <a:t>栈</a:t>
            </a:r>
            <a:r>
              <a:rPr lang="zh-CN" altLang="en-US" dirty="0"/>
              <a:t>的空大小确定，线程独享</a:t>
            </a:r>
          </a:p>
          <a:p>
            <a:pPr marL="0" indent="0">
              <a:buNone/>
            </a:pPr>
            <a:r>
              <a:rPr lang="zh-CN" altLang="en-US" dirty="0"/>
              <a:t>堆上可用空间大小，动态变化的，进程内共</a:t>
            </a:r>
            <a:r>
              <a:rPr lang="zh-CN" altLang="en-US" dirty="0" smtClean="0"/>
              <a:t>享。</a:t>
            </a:r>
            <a:r>
              <a:rPr lang="zh-CN" altLang="en-US" dirty="0" smtClean="0">
                <a:solidFill>
                  <a:srgbClr val="FF0000"/>
                </a:solidFill>
              </a:rPr>
              <a:t>栈申请失败进程必须退出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依靠重载的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对象什么时候释放，</a:t>
            </a:r>
            <a:r>
              <a:rPr lang="zh-CN" altLang="en-US" dirty="0"/>
              <a:t>一定释放吗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栈上数据自动释放没有任何问题。栈 在线程退出被释放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Heap</a:t>
            </a:r>
            <a:r>
              <a:rPr lang="zh-CN" altLang="en-US" dirty="0" smtClean="0"/>
              <a:t>上 借助垃圾机制，智能指针等来释放。</a:t>
            </a:r>
            <a:r>
              <a:rPr lang="zh-CN" altLang="en-US" dirty="0" smtClean="0">
                <a:solidFill>
                  <a:srgbClr val="FF0000"/>
                </a:solidFill>
              </a:rPr>
              <a:t>进程结束 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才会被系统释放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那个更快？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栈</a:t>
            </a:r>
            <a:r>
              <a:rPr lang="zh-CN" altLang="en-US" dirty="0"/>
              <a:t>比堆要快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02872" cy="8572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第三题 ：堆栈的区别？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b="1" dirty="0" smtClean="0"/>
              <a:t>如果不想父子通信，用</a:t>
            </a:r>
            <a:r>
              <a:rPr lang="en-US" altLang="zh-CN" b="1" dirty="0" smtClean="0"/>
              <a:t>exec </a:t>
            </a:r>
            <a:r>
              <a:rPr lang="zh-CN" altLang="en-US" b="1" dirty="0"/>
              <a:t>清空</a:t>
            </a:r>
            <a:r>
              <a:rPr lang="en-US" altLang="zh-CN" b="1" dirty="0" smtClean="0"/>
              <a:t>fork</a:t>
            </a:r>
            <a:r>
              <a:rPr lang="zh-CN" altLang="en-US" b="1" dirty="0" smtClean="0"/>
              <a:t>之后信息，因为在多线程</a:t>
            </a:r>
            <a:r>
              <a:rPr lang="zh-CN" altLang="en-US" b="1" smtClean="0"/>
              <a:t>同步问题。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子线程不会被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mutex</a:t>
            </a:r>
            <a:r>
              <a:rPr lang="en-US" altLang="zh-CN" dirty="0"/>
              <a:t>, reader–writer lock, and condition variable 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需要被清理。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clean up the lock </a:t>
            </a:r>
            <a:r>
              <a:rPr lang="en-US" altLang="zh-CN" dirty="0" smtClean="0">
                <a:solidFill>
                  <a:srgbClr val="FF0000"/>
                </a:solidFill>
              </a:rPr>
              <a:t>state </a:t>
            </a:r>
            <a:r>
              <a:rPr lang="en-US" altLang="zh-CN" dirty="0"/>
              <a:t>exec functions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pthread_atfork </a:t>
            </a:r>
            <a:r>
              <a:rPr lang="zh-CN" altLang="en-US" dirty="0" smtClean="0"/>
              <a:t>不推荐使用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说</a:t>
            </a:r>
            <a:r>
              <a:rPr lang="zh-CN" altLang="en-US" dirty="0" smtClean="0"/>
              <a:t>明：</a:t>
            </a:r>
            <a:r>
              <a:rPr lang="en-US" altLang="zh-CN" dirty="0" smtClean="0"/>
              <a:t>1  </a:t>
            </a:r>
            <a:r>
              <a:rPr lang="en-US" altLang="zh-CN" dirty="0"/>
              <a:t>detached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线程 主函数通过</a:t>
            </a:r>
            <a:r>
              <a:rPr lang="en-US" altLang="zh-CN" dirty="0" smtClean="0"/>
              <a:t>pthread_exit() </a:t>
            </a:r>
            <a:r>
              <a:rPr lang="zh-CN" altLang="en-US" dirty="0" smtClean="0"/>
              <a:t>离开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2  </a:t>
            </a:r>
            <a:r>
              <a:rPr lang="zh-CN" altLang="en-US" dirty="0" smtClean="0"/>
              <a:t>产品 </a:t>
            </a:r>
            <a:r>
              <a:rPr lang="en-US" altLang="zh-CN" dirty="0" smtClean="0"/>
              <a:t>Nginx –s </a:t>
            </a:r>
            <a:r>
              <a:rPr lang="en-US" altLang="zh-CN" dirty="0" err="1" smtClean="0"/>
              <a:t>user2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 </a:t>
            </a:r>
            <a:r>
              <a:rPr lang="en-US" altLang="zh-CN" b="1" dirty="0"/>
              <a:t> exec </a:t>
            </a:r>
            <a:r>
              <a:rPr lang="zh-CN" altLang="en-US" b="1" dirty="0"/>
              <a:t>无</a:t>
            </a:r>
            <a:r>
              <a:rPr lang="zh-CN" altLang="en-US" b="1" dirty="0" smtClean="0"/>
              <a:t>法清理内核资源的，</a:t>
            </a:r>
            <a:r>
              <a:rPr lang="en-US" altLang="zh-CN" b="1" dirty="0" smtClean="0"/>
              <a:t>close-on-exec</a:t>
            </a:r>
            <a:r>
              <a:rPr lang="zh-CN" altLang="en-US" b="1" dirty="0"/>
              <a:t>机制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SOCK_CLOEXEC</a:t>
            </a:r>
            <a:r>
              <a:rPr lang="zh-CN" altLang="en-US" dirty="0"/>
              <a:t> 在 </a:t>
            </a:r>
            <a:r>
              <a:rPr lang="en-US" altLang="zh-CN" dirty="0"/>
              <a:t>fork </a:t>
            </a:r>
            <a:r>
              <a:rPr lang="zh-CN" altLang="en-US" dirty="0"/>
              <a:t>子进程中执行 </a:t>
            </a:r>
            <a:r>
              <a:rPr lang="en-US" altLang="zh-CN" dirty="0"/>
              <a:t>exec </a:t>
            </a:r>
            <a:r>
              <a:rPr lang="zh-CN" altLang="en-US" dirty="0"/>
              <a:t>的时候，会清理掉父进程创建的 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O_CLOEXEC </a:t>
            </a:r>
            <a:r>
              <a:rPr lang="zh-CN" altLang="en-US" dirty="0"/>
              <a:t>在</a:t>
            </a:r>
            <a:r>
              <a:rPr lang="en-US" altLang="zh-CN" dirty="0"/>
              <a:t>fork</a:t>
            </a:r>
            <a:r>
              <a:rPr lang="zh-CN" altLang="en-US" dirty="0"/>
              <a:t>子进程后执行</a:t>
            </a:r>
            <a:r>
              <a:rPr lang="en-US" altLang="zh-CN" dirty="0"/>
              <a:t>exec</a:t>
            </a:r>
            <a:r>
              <a:rPr lang="zh-CN" altLang="en-US" dirty="0"/>
              <a:t>时就关闭，会清理掉父进程创建的 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第四题：谈谈你对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的理解？思路 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个用法上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95486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第五题：一个进程怎么变成</a:t>
            </a:r>
            <a:r>
              <a:rPr lang="en-US" altLang="zh-CN" dirty="0"/>
              <a:t>Daemon processes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dirty="0" smtClean="0"/>
              <a:t>对</a:t>
            </a:r>
            <a:r>
              <a:rPr lang="zh-CN" altLang="en-US" sz="1800" dirty="0"/>
              <a:t>静态成员的不正确描述是（）？ </a:t>
            </a: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   </a:t>
            </a:r>
            <a:r>
              <a:rPr lang="zh-CN" altLang="en-US" sz="1800" dirty="0" smtClean="0">
                <a:solidFill>
                  <a:srgbClr val="FF0000"/>
                </a:solidFill>
              </a:rPr>
              <a:t>静</a:t>
            </a:r>
            <a:r>
              <a:rPr lang="zh-CN" altLang="en-US" sz="1800" dirty="0">
                <a:solidFill>
                  <a:srgbClr val="FF0000"/>
                </a:solidFill>
              </a:rPr>
              <a:t>态数据成员要在类外定义和初始</a:t>
            </a:r>
            <a:r>
              <a:rPr lang="zh-CN" altLang="en-US" sz="1800" dirty="0" smtClean="0">
                <a:solidFill>
                  <a:srgbClr val="FF0000"/>
                </a:solidFill>
              </a:rPr>
              <a:t>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smtClean="0"/>
              <a:t>      初</a:t>
            </a:r>
            <a:r>
              <a:rPr lang="zh-CN" altLang="en-US" sz="1800" dirty="0"/>
              <a:t>始化的格式如下：数据类型  类名</a:t>
            </a:r>
            <a:r>
              <a:rPr lang="en-US" altLang="zh-CN" sz="1800" dirty="0"/>
              <a:t>::</a:t>
            </a:r>
            <a:r>
              <a:rPr lang="zh-CN" altLang="en-US" sz="1800" dirty="0"/>
              <a:t>静态成员变量名 </a:t>
            </a:r>
            <a:r>
              <a:rPr lang="en-US" altLang="zh-CN" sz="1800" dirty="0"/>
              <a:t>= </a:t>
            </a:r>
            <a:r>
              <a:rPr lang="zh-CN" altLang="en-US" sz="1800" dirty="0"/>
              <a:t>初值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B   </a:t>
            </a:r>
            <a:r>
              <a:rPr lang="zh-CN" altLang="en-US" sz="1800" dirty="0" smtClean="0"/>
              <a:t>非</a:t>
            </a:r>
            <a:r>
              <a:rPr lang="zh-CN" altLang="en-US" sz="1800" dirty="0"/>
              <a:t>静态成员函数也可以操作静态数据成员</a:t>
            </a:r>
          </a:p>
          <a:p>
            <a:pPr marL="0" indent="0">
              <a:buNone/>
            </a:pPr>
            <a:r>
              <a:rPr lang="en-US" altLang="zh-CN" sz="1800" dirty="0" smtClean="0"/>
              <a:t>C 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态成员变量可以为私有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 smtClean="0"/>
              <a:t>D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态成员存在于内存，非静态成员需要实例化才会分配内存</a:t>
            </a:r>
          </a:p>
          <a:p>
            <a:pPr marL="0" indent="0">
              <a:buNone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调</a:t>
            </a:r>
            <a:r>
              <a:rPr lang="zh-CN" altLang="en-US" sz="1800" dirty="0"/>
              <a:t>用静态成员函数时要通过类或对象激活，所以静态成员函数拥有</a:t>
            </a:r>
            <a:r>
              <a:rPr lang="en-US" altLang="zh-CN" sz="1800" dirty="0"/>
              <a:t>this</a:t>
            </a:r>
            <a:r>
              <a:rPr lang="zh-CN" altLang="en-US" sz="1800" dirty="0"/>
              <a:t>指</a:t>
            </a:r>
            <a:r>
              <a:rPr lang="zh-CN" altLang="en-US" sz="1800" dirty="0" smtClean="0"/>
              <a:t>针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b="1" dirty="0"/>
              <a:t>第六</a:t>
            </a:r>
            <a:r>
              <a:rPr lang="zh-CN" altLang="en-US" b="1" dirty="0" smtClean="0"/>
              <a:t>题 </a:t>
            </a:r>
            <a:r>
              <a:rPr lang="en-US" altLang="zh-CN" b="1" dirty="0" smtClean="0"/>
              <a:t>C</a:t>
            </a:r>
            <a:r>
              <a:rPr lang="en-US" altLang="zh-CN" b="1" dirty="0"/>
              <a:t>++ </a:t>
            </a:r>
            <a:r>
              <a:rPr lang="zh-CN" altLang="en-US" b="1" dirty="0"/>
              <a:t>类的静态成</a:t>
            </a:r>
            <a:r>
              <a:rPr lang="zh-CN" altLang="en-US" b="1" dirty="0" smtClean="0"/>
              <a:t>员 </a:t>
            </a:r>
            <a:r>
              <a:rPr lang="en-US" altLang="zh-CN" b="1" dirty="0" smtClean="0"/>
              <a:t>2020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19</a:t>
            </a:r>
            <a:r>
              <a:rPr lang="zh-CN" altLang="en-US" b="1" dirty="0" smtClean="0"/>
              <a:t>日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dirty="0"/>
              <a:t>A virtual function is a member function which is declared within a base class and is re-defined(Overriden) by a derived </a:t>
            </a:r>
            <a:r>
              <a:rPr lang="en-US" altLang="zh-CN"/>
              <a:t>class</a:t>
            </a:r>
            <a:r>
              <a:rPr lang="en-US" altLang="zh-CN" smtClean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第七</a:t>
            </a:r>
            <a:r>
              <a:rPr lang="zh-CN" altLang="en-US" smtClean="0"/>
              <a:t>条 如何设计一个类 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8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zh-CN" altLang="en-US" smtClean="0"/>
              <a:t>成员类型 对象，指针，指针类型 前置声明解决编译依赖。 智能指针 代替</a:t>
            </a:r>
            <a:endParaRPr lang="en-US" altLang="zh-CN" smtClean="0"/>
          </a:p>
          <a:p>
            <a:pPr>
              <a:buAutoNum type="arabicPeriod"/>
            </a:pPr>
            <a:r>
              <a:rPr lang="en-US" altLang="zh-CN" smtClean="0"/>
              <a:t>Get xxx </a:t>
            </a:r>
            <a:r>
              <a:rPr lang="zh-CN" altLang="en-US" smtClean="0"/>
              <a:t>返回对象地址 </a:t>
            </a:r>
            <a:r>
              <a:rPr lang="en-US" altLang="zh-CN" smtClean="0"/>
              <a:t>const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为什么构造函数不能声明为虚</a:t>
            </a:r>
            <a:r>
              <a:rPr lang="zh-CN" altLang="en-US"/>
              <a:t>函</a:t>
            </a:r>
            <a:r>
              <a:rPr lang="zh-CN" altLang="en-US" smtClean="0"/>
              <a:t>数</a:t>
            </a:r>
            <a:endParaRPr lang="en-US" altLang="zh-CN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dirty="0"/>
              <a:t>A virtual function is a member function which is declared within a base class and is re-defined(Overriden) by a derived class.</a:t>
            </a:r>
            <a:endParaRPr lang="zh-CN" altLang="en-US" dirty="0"/>
          </a:p>
          <a:p>
            <a:pPr>
              <a:buAutoNum type="arabicPeriod"/>
            </a:pPr>
            <a:endParaRPr lang="en-US" altLang="zh-CN" smtClean="0"/>
          </a:p>
          <a:p>
            <a:pPr>
              <a:buAutoNum type="arabicPeriod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第七</a:t>
            </a:r>
            <a:r>
              <a:rPr lang="zh-CN" altLang="en-US" smtClean="0"/>
              <a:t>条 如何设计一个类（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06247"/>
      </p:ext>
    </p:extLst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238</TotalTime>
  <Words>681</Words>
  <Application>Microsoft Office PowerPoint</Application>
  <PresentationFormat>全屏显示(16:9)</PresentationFormat>
  <Paragraphs>73</Paragraphs>
  <Slides>11</Slides>
  <Notes>5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国美互联网_优化</vt:lpstr>
      <vt:lpstr>Copy Initialization vs  Memberwise Assignment </vt:lpstr>
      <vt:lpstr>c++.class.虚析构函数</vt:lpstr>
      <vt:lpstr>Overloading 重载</vt:lpstr>
      <vt:lpstr>第三题 ：堆栈的区别？2020年2月18日 </vt:lpstr>
      <vt:lpstr> 第四题：谈谈你对fork的理解？思路 3个用法上</vt:lpstr>
      <vt:lpstr>第五题：一个进程怎么变成Daemon processes  </vt:lpstr>
      <vt:lpstr>第六题 C++ 类的静态成员 2020年2月19日 </vt:lpstr>
      <vt:lpstr>第七条 如何设计一个类 （2）</vt:lpstr>
      <vt:lpstr>第七条 如何设计一个类（1）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378</cp:revision>
  <dcterms:created xsi:type="dcterms:W3CDTF">2016-11-29T04:08:00Z</dcterms:created>
  <dcterms:modified xsi:type="dcterms:W3CDTF">2020-03-09T03:57:09Z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