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-5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24AC34F-F98B-2747-B19F-4B84DF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3" y="2121929"/>
            <a:ext cx="5158681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5FAE5D6-18C5-874C-8A80-19C674CE2E6E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AD93328-151F-B643-90E4-69488FC125EC}"/>
              </a:ext>
            </a:extLst>
          </p:cNvPr>
          <p:cNvSpPr/>
          <p:nvPr/>
        </p:nvSpPr>
        <p:spPr>
          <a:xfrm>
            <a:off x="2927982" y="102000"/>
            <a:ext cx="2573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1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智能指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E77D04B-3A98-3946-8016-31A1A212F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77"/>
          <a:stretch/>
        </p:blipFill>
        <p:spPr>
          <a:xfrm>
            <a:off x="200309" y="2152182"/>
            <a:ext cx="2235909" cy="28878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93111B3-5380-774D-B21F-355CEC3A8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A8A3E91-0CB8-124D-924A-13CADE25E33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351560C-A22B-3041-B8C8-E0159A49946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xmlns="" id="{37C9AF0F-0659-4040-B6F0-E1B2F62BF388}"/>
              </a:ext>
            </a:extLst>
          </p:cNvPr>
          <p:cNvSpPr/>
          <p:nvPr/>
        </p:nvSpPr>
        <p:spPr>
          <a:xfrm rot="16200000">
            <a:off x="1922002" y="3354698"/>
            <a:ext cx="646564" cy="13653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8F58B44-59EE-CC45-8504-654AB10C4726}"/>
              </a:ext>
            </a:extLst>
          </p:cNvPr>
          <p:cNvSpPr txBox="1"/>
          <p:nvPr/>
        </p:nvSpPr>
        <p:spPr>
          <a:xfrm flipH="1">
            <a:off x="5192233" y="5335851"/>
            <a:ext cx="6437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关于搜索方向的说明：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、按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照“上”、“右”、“下”、“左”的顺序搜索。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、实际上，这四个方向的顺序无关紧要。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D803A74-B0E9-1649-9B43-43BD44439519}"/>
              </a:ext>
            </a:extLst>
          </p:cNvPr>
          <p:cNvSpPr/>
          <p:nvPr/>
        </p:nvSpPr>
        <p:spPr>
          <a:xfrm>
            <a:off x="2874634" y="5057060"/>
            <a:ext cx="2224156" cy="17478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42FA8D4-D568-C040-9840-90F1EE0E5951}"/>
              </a:ext>
            </a:extLst>
          </p:cNvPr>
          <p:cNvGrpSpPr/>
          <p:nvPr/>
        </p:nvGrpSpPr>
        <p:grpSpPr>
          <a:xfrm>
            <a:off x="2924569" y="5001929"/>
            <a:ext cx="2099633" cy="1824023"/>
            <a:chOff x="301884" y="4931527"/>
            <a:chExt cx="2099633" cy="1824023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xmlns="" id="{A1A16027-DB4C-794E-904D-CD36164935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58" y="593621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1B57D3D6-BBE7-BE49-BD5B-477FA5BDC9EB}"/>
                </a:ext>
              </a:extLst>
            </p:cNvPr>
            <p:cNvGrpSpPr/>
            <p:nvPr/>
          </p:nvGrpSpPr>
          <p:grpSpPr>
            <a:xfrm>
              <a:off x="301884" y="4931527"/>
              <a:ext cx="2099633" cy="1824023"/>
              <a:chOff x="301884" y="4931527"/>
              <a:chExt cx="2099633" cy="182402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81C4768F-9434-4D49-9259-2BC34B6802B6}"/>
                  </a:ext>
                </a:extLst>
              </p:cNvPr>
              <p:cNvSpPr/>
              <p:nvPr/>
            </p:nvSpPr>
            <p:spPr>
              <a:xfrm>
                <a:off x="1184633" y="63862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③</a:t>
                </a:r>
                <a:endParaRPr lang="zh-CN" altLang="en-US" dirty="0"/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xmlns="" id="{81D36C54-BC9B-3B40-867D-50741DC54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358" y="5265449"/>
                <a:ext cx="0" cy="45035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xmlns="" id="{A943A8F3-F178-7949-95A2-3A60FC4BC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018" y="5853492"/>
                <a:ext cx="450001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xmlns="" id="{EB967810-8F96-9D4B-AFDD-6B32B1229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633" y="5853492"/>
                <a:ext cx="450000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9D8684C2-0925-F74E-B551-91255E856C0C}"/>
                  </a:ext>
                </a:extLst>
              </p:cNvPr>
              <p:cNvSpPr/>
              <p:nvPr/>
            </p:nvSpPr>
            <p:spPr>
              <a:xfrm>
                <a:off x="1153609" y="4931527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①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6152ABCF-0DE9-3A40-B08D-EE21FBF95925}"/>
                  </a:ext>
                </a:extLst>
              </p:cNvPr>
              <p:cNvSpPr/>
              <p:nvPr/>
            </p:nvSpPr>
            <p:spPr>
              <a:xfrm>
                <a:off x="1986019" y="564813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②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E00D6724-1F83-BD4C-8519-EC1E81BDFC0A}"/>
                  </a:ext>
                </a:extLst>
              </p:cNvPr>
              <p:cNvSpPr/>
              <p:nvPr/>
            </p:nvSpPr>
            <p:spPr>
              <a:xfrm>
                <a:off x="301884" y="566882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④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99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E93111B3-5380-774D-B21F-355CEC3A892A}"/>
              </a:ext>
            </a:extLst>
          </p:cNvPr>
          <p:cNvSpPr txBox="1"/>
          <p:nvPr/>
        </p:nvSpPr>
        <p:spPr>
          <a:xfrm flipH="1">
            <a:off x="184938" y="1673766"/>
            <a:ext cx="9033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过去面试</a:t>
            </a:r>
            <a:r>
              <a:rPr kumimoji="1" lang="en-US" altLang="zh-CN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次，</a:t>
            </a:r>
            <a:r>
              <a:rPr kumimoji="1" lang="en-US" altLang="zh-CN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次你说不会，你</a:t>
            </a:r>
            <a:r>
              <a:rPr kumimoji="1" lang="en-US" altLang="zh-CN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sb</a:t>
            </a: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不会准备一下，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过去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年忙什么。百忙</a:t>
            </a:r>
            <a:endParaRPr kumimoji="1"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被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ddi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问道一次，别批评说根本不懂，什么都不会基础太弱。你准备一次被问计数情况，你感觉可以了</a:t>
            </a:r>
            <a:endParaRPr kumimoji="1"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个月时候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360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，使用注意事项和具体结构傻眼了，更不会打不出来</a:t>
            </a:r>
            <a:endParaRPr kumimoji="1"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xmlns="" id="{E5FAE5D6-18C5-874C-8A80-19C674CE2E6E}"/>
              </a:ext>
            </a:extLst>
          </p:cNvPr>
          <p:cNvSpPr txBox="1"/>
          <p:nvPr/>
        </p:nvSpPr>
        <p:spPr>
          <a:xfrm flipH="1">
            <a:off x="85895" y="713798"/>
            <a:ext cx="295313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智能指针的经历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3244334"/>
            <a:ext cx="584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域</a:t>
            </a:r>
            <a:endParaRPr lang="zh-CN" altLang="en-US"/>
          </a:p>
        </p:txBody>
      </p:sp>
      <p:sp>
        <p:nvSpPr>
          <p:cNvPr id="8" name="文本框 23">
            <a:extLst>
              <a:ext uri="{FF2B5EF4-FFF2-40B4-BE49-F238E27FC236}">
                <a16:creationId xmlns:a16="http://schemas.microsoft.com/office/drawing/2014/main" xmlns="" id="{28F58B44-59EE-CC45-8504-654AB10C4726}"/>
              </a:ext>
            </a:extLst>
          </p:cNvPr>
          <p:cNvSpPr txBox="1"/>
          <p:nvPr/>
        </p:nvSpPr>
        <p:spPr>
          <a:xfrm flipH="1">
            <a:off x="85895" y="4316506"/>
            <a:ext cx="4961965" cy="224676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</a:t>
            </a:r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咬</a:t>
            </a:r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金第一斧： 如何解决呢，</a:t>
            </a:r>
            <a:r>
              <a:rPr kumimoji="1"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book </a:t>
            </a:r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kumimoji="1" lang="en-US" altLang="zh-CN" sz="200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smtClean="0"/>
              <a:t>Boost smart_ptr</a:t>
            </a:r>
            <a:r>
              <a:rPr lang="en-US" altLang="zh-CN" sz="2000"/>
              <a:t>,</a:t>
            </a:r>
            <a:r>
              <a:rPr lang="en-US" altLang="zh-CN" sz="2000"/>
              <a:t> </a:t>
            </a:r>
            <a:r>
              <a:rPr lang="en-US" altLang="zh-CN" sz="2000" smtClean="0"/>
              <a:t> c++</a:t>
            </a:r>
            <a:r>
              <a:rPr lang="zh-CN" altLang="en-US" sz="2000"/>
              <a:t>沉</a:t>
            </a:r>
            <a:r>
              <a:rPr lang="zh-CN" altLang="en-US" sz="2000"/>
              <a:t>思</a:t>
            </a:r>
            <a:r>
              <a:rPr lang="zh-CN" altLang="en-US" sz="2000" smtClean="0"/>
              <a:t>录 </a:t>
            </a:r>
            <a:r>
              <a:rPr lang="en-US" altLang="zh-CN" sz="2000" smtClean="0"/>
              <a:t>,</a:t>
            </a:r>
            <a:r>
              <a:rPr lang="zh-CN" altLang="en-US" sz="2000" smtClean="0"/>
              <a:t>陈硕的</a:t>
            </a:r>
            <a:endParaRPr kumimoji="1" lang="en-US" altLang="zh-CN" sz="200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程咬</a:t>
            </a:r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金</a:t>
            </a:r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第二斧：  如何实现，优点？</a:t>
            </a:r>
            <a:endParaRPr kumimoji="1"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</a:t>
            </a:r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咬</a:t>
            </a:r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金</a:t>
            </a:r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第三斧 ： 注意事项 ，具体避免入坑？</a:t>
            </a:r>
            <a:endParaRPr kumimoji="1"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8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749</TotalTime>
  <Words>291</Words>
  <Application>Microsoft Office PowerPoint</Application>
  <PresentationFormat>自定义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60</cp:revision>
  <dcterms:created xsi:type="dcterms:W3CDTF">2019-06-28T08:05:15Z</dcterms:created>
  <dcterms:modified xsi:type="dcterms:W3CDTF">2020-03-09T09:53:59Z</dcterms:modified>
</cp:coreProperties>
</file>