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81" r:id="rId2"/>
    <p:sldId id="277" r:id="rId3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02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61" autoAdjust="0"/>
    <p:restoredTop sz="91508" autoAdjust="0"/>
  </p:normalViewPr>
  <p:slideViewPr>
    <p:cSldViewPr>
      <p:cViewPr>
        <p:scale>
          <a:sx n="100" d="100"/>
          <a:sy n="100" d="100"/>
        </p:scale>
        <p:origin x="-672" y="-72"/>
      </p:cViewPr>
      <p:guideLst>
        <p:guide orient="horz" pos="1595"/>
        <p:guide pos="280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920F0F-0E56-2B45-B1BF-268524318682}" type="datetimeFigureOut">
              <a:rPr kumimoji="1" lang="zh-CN" altLang="en-US" smtClean="0"/>
              <a:t>2020/3/9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1A26BA-2BD7-424D-9E31-04AA10F01EF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6192448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86081A-1E41-D34E-AC33-11FD77CCCD8D}" type="datetimeFigureOut">
              <a:rPr kumimoji="1" lang="zh-CN" altLang="en-US" smtClean="0"/>
              <a:t>2020/3/9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F453D5-9B32-8F40-BF12-CF577296743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9146102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zhihu.com/question/20122137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>
                <a:hlinkClick r:id="rId3"/>
              </a:rPr>
              <a:t>https://www.zhihu.com/question/20122137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t>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86555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 descr="ppt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9329"/>
            <a:ext cx="9324528" cy="5223368"/>
          </a:xfrm>
          <a:prstGeom prst="rect">
            <a:avLst/>
          </a:prstGeom>
        </p:spPr>
      </p:pic>
      <p:sp>
        <p:nvSpPr>
          <p:cNvPr id="15" name="副标题 2"/>
          <p:cNvSpPr txBox="1"/>
          <p:nvPr userDrawn="1"/>
        </p:nvSpPr>
        <p:spPr>
          <a:xfrm>
            <a:off x="2339752" y="4155926"/>
            <a:ext cx="6408712" cy="6480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kumimoji="1" lang="zh-CN" altLang="en-US" sz="1800" spc="300" dirty="0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901279"/>
            <a:ext cx="7772400" cy="1102519"/>
          </a:xfrm>
        </p:spPr>
        <p:txBody>
          <a:bodyPr>
            <a:normAutofit/>
          </a:bodyPr>
          <a:lstStyle>
            <a:lvl1pPr algn="ctr">
              <a:defRPr sz="4000" spc="3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 userDrawn="1"/>
        </p:nvSpPr>
        <p:spPr bwMode="auto">
          <a:xfrm>
            <a:off x="278726" y="269565"/>
            <a:ext cx="10305125" cy="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9" name="图片 8" descr="11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-92546"/>
            <a:ext cx="2494837" cy="10829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540000" y="1274400"/>
            <a:ext cx="8229600" cy="273630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7600" y="231379"/>
            <a:ext cx="8229600" cy="857250"/>
          </a:xfrm>
        </p:spPr>
        <p:txBody>
          <a:bodyPr>
            <a:noAutofit/>
          </a:bodyPr>
          <a:lstStyle>
            <a:lvl1pPr marL="0" algn="l" defTabSz="914400" rtl="0" eaLnBrk="1" latinLnBrk="0" hangingPunct="1">
              <a:defRPr kumimoji="1" lang="zh-CN" altLang="en-US" sz="2800" kern="12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87624" y="1491630"/>
            <a:ext cx="6743177" cy="223224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1" lang="zh-CN" alt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>
              <a:lnSpc>
                <a:spcPct val="150000"/>
              </a:lnSpc>
              <a:defRPr kumimoji="1" lang="zh-CN" alt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>
              <a:lnSpc>
                <a:spcPct val="150000"/>
              </a:lnSpc>
              <a:defRPr kumimoji="1" lang="zh-CN" alt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>
              <a:lnSpc>
                <a:spcPct val="150000"/>
              </a:lnSpc>
              <a:defRPr kumimoji="1" lang="zh-CN" alt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>
              <a:lnSpc>
                <a:spcPct val="150000"/>
              </a:lnSpc>
              <a:defRPr kumimoji="1" lang="zh-CN" altLang="en-US" sz="18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pic>
        <p:nvPicPr>
          <p:cNvPr id="10" name="图片 9" descr="国美互联网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267494"/>
            <a:ext cx="2195736" cy="509508"/>
          </a:xfrm>
          <a:prstGeom prst="rect">
            <a:avLst/>
          </a:prstGeom>
        </p:spPr>
      </p:pic>
      <p:pic>
        <p:nvPicPr>
          <p:cNvPr id="13" name="图片 12" descr="国美互联网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227" y="4515966"/>
            <a:ext cx="733795" cy="5760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1131590"/>
            <a:ext cx="9144000" cy="3384376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" name="内容占位符 2"/>
          <p:cNvSpPr>
            <a:spLocks noGrp="1"/>
          </p:cNvSpPr>
          <p:nvPr>
            <p:ph idx="1"/>
          </p:nvPr>
        </p:nvSpPr>
        <p:spPr>
          <a:xfrm>
            <a:off x="416744" y="1347614"/>
            <a:ext cx="8229600" cy="2880320"/>
          </a:xfrm>
        </p:spPr>
        <p:txBody>
          <a:bodyPr>
            <a:normAutofit/>
          </a:bodyPr>
          <a:lstStyle>
            <a:lvl1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>
              <a:defRPr kumimoji="1" lang="zh-CN" altLang="en-US" sz="16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7600" y="230400"/>
            <a:ext cx="8229600" cy="85725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pic>
        <p:nvPicPr>
          <p:cNvPr id="11" name="图片 10" descr="国美互联网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227" y="4515966"/>
            <a:ext cx="733795" cy="576064"/>
          </a:xfrm>
          <a:prstGeom prst="rect">
            <a:avLst/>
          </a:prstGeom>
        </p:spPr>
      </p:pic>
      <p:pic>
        <p:nvPicPr>
          <p:cNvPr id="12" name="图片 11" descr="国美互联网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267494"/>
            <a:ext cx="2195736" cy="5095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/>
        </p:nvSpPr>
        <p:spPr>
          <a:xfrm>
            <a:off x="0" y="1131590"/>
            <a:ext cx="9144000" cy="3384376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15700" y="1347614"/>
            <a:ext cx="4038600" cy="2880000"/>
          </a:xfrm>
        </p:spPr>
        <p:txBody>
          <a:bodyPr>
            <a:normAutofit/>
          </a:bodyPr>
          <a:lstStyle>
            <a:lvl1pPr>
              <a:defRPr sz="1600" b="0">
                <a:latin typeface="+mj-ea"/>
                <a:ea typeface="+mj-ea"/>
              </a:defRPr>
            </a:lvl1pPr>
            <a:lvl2pPr>
              <a:defRPr sz="1600" b="0">
                <a:latin typeface="+mj-ea"/>
                <a:ea typeface="+mj-ea"/>
              </a:defRPr>
            </a:lvl2pPr>
            <a:lvl3pPr>
              <a:defRPr sz="1600" b="0">
                <a:latin typeface="+mj-ea"/>
                <a:ea typeface="+mj-ea"/>
              </a:defRPr>
            </a:lvl3pPr>
            <a:lvl4pPr>
              <a:defRPr sz="1600" b="0">
                <a:latin typeface="+mj-ea"/>
                <a:ea typeface="+mj-ea"/>
              </a:defRPr>
            </a:lvl4pPr>
            <a:lvl5pPr>
              <a:defRPr sz="1600" b="0">
                <a:latin typeface="+mj-ea"/>
                <a:ea typeface="+mj-e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2800" y="1347614"/>
            <a:ext cx="4038600" cy="2880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417600" y="230400"/>
            <a:ext cx="8229600" cy="85725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pic>
        <p:nvPicPr>
          <p:cNvPr id="15" name="图片 14" descr="国美互联网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4515966"/>
            <a:ext cx="733795" cy="576064"/>
          </a:xfrm>
          <a:prstGeom prst="rect">
            <a:avLst/>
          </a:prstGeom>
        </p:spPr>
      </p:pic>
      <p:pic>
        <p:nvPicPr>
          <p:cNvPr id="11" name="图片 10" descr="国美互联网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267494"/>
            <a:ext cx="2195736" cy="5095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 userDrawn="1"/>
        </p:nvSpPr>
        <p:spPr>
          <a:xfrm>
            <a:off x="0" y="1131590"/>
            <a:ext cx="9144000" cy="3384376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231378"/>
            <a:ext cx="3960440" cy="1332259"/>
          </a:xfrm>
        </p:spPr>
        <p:txBody>
          <a:bodyPr>
            <a:noAutofit/>
          </a:bodyPr>
          <a:lstStyle>
            <a:lvl1pPr marL="0" algn="l" defTabSz="914400" rtl="0" eaLnBrk="1" latinLnBrk="0" hangingPunct="1">
              <a:defRPr kumimoji="1" lang="zh-CN" altLang="en-US" sz="2800" kern="12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3608" y="1643055"/>
            <a:ext cx="7632848" cy="2224839"/>
          </a:xfrm>
        </p:spPr>
        <p:txBody>
          <a:bodyPr>
            <a:normAutofit/>
          </a:bodyPr>
          <a:lstStyle>
            <a:lvl1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>
              <a:defRPr kumimoji="1" lang="zh-CN" altLang="en-US" sz="16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cxnSp>
        <p:nvCxnSpPr>
          <p:cNvPr id="11" name="直线连接符 8"/>
          <p:cNvCxnSpPr/>
          <p:nvPr userDrawn="1"/>
        </p:nvCxnSpPr>
        <p:spPr>
          <a:xfrm>
            <a:off x="6300192" y="2211710"/>
            <a:ext cx="1827376" cy="191770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图片 14" descr="国美互联网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4515966"/>
            <a:ext cx="733795" cy="576064"/>
          </a:xfrm>
          <a:prstGeom prst="rect">
            <a:avLst/>
          </a:prstGeom>
        </p:spPr>
      </p:pic>
      <p:pic>
        <p:nvPicPr>
          <p:cNvPr id="14" name="图片 13" descr="国美互联网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267494"/>
            <a:ext cx="2195736" cy="5095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660232" y="4659982"/>
            <a:ext cx="2133600" cy="273844"/>
          </a:xfrm>
        </p:spPr>
        <p:txBody>
          <a:bodyPr/>
          <a:lstStyle/>
          <a:p>
            <a:fld id="{7BC3C6E0-25AE-8A44-A617-CADD813DE539}" type="datetime1">
              <a:rPr lang="zh-CN" altLang="en-US" smtClean="0"/>
              <a:t>2020/3/9</a:t>
            </a:fld>
            <a:endParaRPr lang="zh-CN" alt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0" y="1689527"/>
            <a:ext cx="9144000" cy="1764447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椭圆 8"/>
          <p:cNvSpPr/>
          <p:nvPr userDrawn="1"/>
        </p:nvSpPr>
        <p:spPr>
          <a:xfrm>
            <a:off x="3206750" y="1206500"/>
            <a:ext cx="2730500" cy="2730500"/>
          </a:xfrm>
          <a:prstGeom prst="ellipse">
            <a:avLst/>
          </a:prstGeom>
          <a:solidFill>
            <a:srgbClr val="FFFFFF"/>
          </a:solidFill>
          <a:ln w="762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ln w="76200" cmpd="sng">
                <a:solidFill>
                  <a:srgbClr val="000000"/>
                </a:solidFill>
              </a:ln>
            </a:endParaRPr>
          </a:p>
        </p:txBody>
      </p:sp>
      <p:sp>
        <p:nvSpPr>
          <p:cNvPr id="10" name="文本框 14"/>
          <p:cNvSpPr txBox="1"/>
          <p:nvPr userDrawn="1"/>
        </p:nvSpPr>
        <p:spPr>
          <a:xfrm>
            <a:off x="3848100" y="1905000"/>
            <a:ext cx="1415772" cy="8309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kumimoji="1" sz="48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lang="zh-CN" altLang="en-US" dirty="0"/>
              <a:t>谢谢</a:t>
            </a:r>
          </a:p>
        </p:txBody>
      </p:sp>
      <p:sp>
        <p:nvSpPr>
          <p:cNvPr id="11" name="文本框 15"/>
          <p:cNvSpPr txBox="1"/>
          <p:nvPr userDrawn="1"/>
        </p:nvSpPr>
        <p:spPr>
          <a:xfrm>
            <a:off x="3298428" y="2532841"/>
            <a:ext cx="2425700" cy="8309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kumimoji="1" sz="48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algn="ctr"/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THANKS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3" name="图片 12" descr="国美互联网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4515966"/>
            <a:ext cx="733795" cy="5760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17600" y="23040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E94C4-0AC0-E74D-83DE-D1778C094258}" type="datetime1">
              <a:rPr lang="zh-CN" altLang="en-US" smtClean="0"/>
              <a:t>2020/3/9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  <a:lumOff val="50000"/>
            </a:schemeClr>
          </a:solidFill>
          <a:latin typeface="+mj-ea"/>
          <a:ea typeface="+mj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>
              <a:lumMod val="50000"/>
              <a:lumOff val="50000"/>
            </a:schemeClr>
          </a:solidFill>
          <a:latin typeface="+mj-ea"/>
          <a:ea typeface="+mj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  <a:lumOff val="50000"/>
            </a:schemeClr>
          </a:solidFill>
          <a:latin typeface="+mj-ea"/>
          <a:ea typeface="+mj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>
              <a:lumMod val="50000"/>
              <a:lumOff val="50000"/>
            </a:schemeClr>
          </a:solidFill>
          <a:latin typeface="+mj-ea"/>
          <a:ea typeface="+mj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tx1">
              <a:lumMod val="50000"/>
              <a:lumOff val="50000"/>
            </a:schemeClr>
          </a:solidFill>
          <a:latin typeface="+mj-ea"/>
          <a:ea typeface="+mj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1. </a:t>
            </a:r>
            <a:r>
              <a:rPr lang="zh-CN" altLang="en-US" smtClean="0"/>
              <a:t>被问</a:t>
            </a:r>
            <a:r>
              <a:rPr lang="en-US" altLang="zh-CN" smtClean="0"/>
              <a:t>100</a:t>
            </a:r>
            <a:r>
              <a:rPr lang="zh-CN" altLang="en-US" smtClean="0"/>
              <a:t>次，每次这样回答 都没通过面试？</a:t>
            </a:r>
            <a:endParaRPr lang="en-US" altLang="zh-CN" smtClean="0"/>
          </a:p>
          <a:p>
            <a:r>
              <a:rPr lang="en-US" altLang="zh-CN" smtClean="0"/>
              <a:t>2. </a:t>
            </a:r>
            <a:r>
              <a:rPr lang="zh-CN" altLang="en-US" smtClean="0"/>
              <a:t>我根本不知道具体他们想听点在哪里</a:t>
            </a:r>
            <a:endParaRPr lang="en-US" altLang="zh-CN" smtClean="0"/>
          </a:p>
          <a:p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pPr marL="0" indent="0">
              <a:buNone/>
            </a:pPr>
            <a:r>
              <a:rPr lang="en-US" altLang="zh-CN" smtClean="0"/>
              <a:t>0---</a:t>
            </a:r>
          </a:p>
          <a:p>
            <a:pPr marL="0" indent="0">
              <a:buNone/>
            </a:pPr>
            <a:r>
              <a:rPr lang="zh-CN" altLang="en-US"/>
              <a:t>进</a:t>
            </a:r>
            <a:r>
              <a:rPr lang="zh-CN" altLang="en-US" smtClean="0"/>
              <a:t>程调度</a:t>
            </a:r>
            <a:endParaRPr lang="en-US" altLang="zh-CN" smtClean="0"/>
          </a:p>
          <a:p>
            <a:pPr marL="0" indent="0">
              <a:buNone/>
            </a:pPr>
            <a:r>
              <a:rPr lang="zh-CN" altLang="en-US" smtClean="0"/>
              <a:t>软中断处理</a:t>
            </a:r>
            <a:endParaRPr lang="en-US" altLang="zh-CN" smtClean="0"/>
          </a:p>
          <a:p>
            <a:pPr marL="0" indent="0">
              <a:buNone/>
            </a:pPr>
            <a:r>
              <a:rPr lang="zh-CN" altLang="en-US"/>
              <a:t>回调</a:t>
            </a:r>
            <a:endParaRPr lang="en-US" altLang="zh-CN" smtClean="0"/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altLang="zh-CN"/>
              <a:t>select</a:t>
            </a:r>
            <a:r>
              <a:rPr lang="zh-CN" altLang="en-US"/>
              <a:t>、</a:t>
            </a:r>
            <a:r>
              <a:rPr lang="en-US" altLang="zh-CN"/>
              <a:t>poll</a:t>
            </a:r>
            <a:r>
              <a:rPr lang="zh-CN" altLang="en-US"/>
              <a:t>、</a:t>
            </a:r>
            <a:r>
              <a:rPr lang="en-US" altLang="zh-CN"/>
              <a:t>epoll</a:t>
            </a:r>
            <a:r>
              <a:rPr lang="en-US" altLang="zh-CN"/>
              <a:t> </a:t>
            </a:r>
            <a:r>
              <a:rPr lang="zh-CN" altLang="en-US" b="1"/>
              <a:t>优势</a:t>
            </a:r>
            <a:br>
              <a:rPr lang="zh-CN" altLang="en-US" b="1"/>
            </a:b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055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国美互联网_优化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>
            <a:lumMod val="40000"/>
            <a:lumOff val="60000"/>
          </a:schemeClr>
        </a:solidFill>
        <a:ln>
          <a:noFill/>
        </a:ln>
      </a:spPr>
      <a:bodyPr rtlCol="0" anchor="ctr"/>
      <a:lstStyle>
        <a:defPPr algn="ctr" defTabSz="914400">
          <a:defRPr kumimoji="0" sz="1800" b="0" i="0" u="none" strike="noStrike" kern="0" cap="none" spc="0" normalizeH="0" baseline="0" noProof="0" dirty="0">
            <a:ln>
              <a:noFill/>
            </a:ln>
            <a:solidFill>
              <a:sysClr val="windowText" lastClr="000000"/>
            </a:solidFill>
            <a:effectLst/>
            <a:uLnTx/>
            <a:uFillTx/>
            <a:cs typeface="+mn-ea"/>
            <a:sym typeface="+mn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国美互联网_优化</Template>
  <TotalTime>347</TotalTime>
  <Words>60</Words>
  <Application>Microsoft Office PowerPoint</Application>
  <PresentationFormat>全屏显示(16:9)</PresentationFormat>
  <Paragraphs>12</Paragraphs>
  <Slides>2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国美互联网_优化</vt:lpstr>
      <vt:lpstr>select、poll、epoll 优势 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国美互联网PPT模版（微软雅黑40） </dc:title>
  <dc:creator>wangtingting-ds(王婷婷.美信品牌中心.总监)</dc:creator>
  <cp:lastModifiedBy>wangchuanyi</cp:lastModifiedBy>
  <cp:revision>385</cp:revision>
  <dcterms:created xsi:type="dcterms:W3CDTF">2016-11-29T04:08:00Z</dcterms:created>
  <dcterms:modified xsi:type="dcterms:W3CDTF">2020-03-09T14:06:59Z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2052-11.1.0.9440</vt:lpwstr>
  </property>
</Properties>
</file>