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1" r:id="rId2"/>
    <p:sldId id="27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91508" autoAdjust="0"/>
  </p:normalViewPr>
  <p:slideViewPr>
    <p:cSldViewPr>
      <p:cViewPr>
        <p:scale>
          <a:sx n="100" d="100"/>
          <a:sy n="100" d="100"/>
        </p:scale>
        <p:origin x="-672" y="-7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t>2020/4/23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9244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t>2020/4/23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461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4138532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https://zhuanlan.zhihu.com/p/64138532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655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t>2020/4/23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t>2020/4/23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 </a:t>
            </a:r>
            <a:r>
              <a:rPr lang="zh-CN" altLang="en-US" smtClean="0"/>
              <a:t>被问</a:t>
            </a:r>
            <a:r>
              <a:rPr lang="en-US" altLang="zh-CN" smtClean="0"/>
              <a:t>100</a:t>
            </a:r>
            <a:r>
              <a:rPr lang="zh-CN" altLang="en-US" smtClean="0"/>
              <a:t>次，每次这样回答 都没通过面试？</a:t>
            </a:r>
            <a:endParaRPr lang="en-US" altLang="zh-CN" smtClean="0"/>
          </a:p>
          <a:p>
            <a:r>
              <a:rPr lang="en-US" altLang="zh-CN" smtClean="0"/>
              <a:t>2. </a:t>
            </a:r>
            <a:r>
              <a:rPr lang="zh-CN" altLang="en-US" smtClean="0"/>
              <a:t>我根本不知道具体他们想听点在哪</a:t>
            </a:r>
            <a:r>
              <a:rPr lang="zh-CN" altLang="en-US" smtClean="0"/>
              <a:t>里</a:t>
            </a:r>
            <a:endParaRPr lang="en-US" altLang="zh-CN" smtClean="0"/>
          </a:p>
          <a:p>
            <a:r>
              <a:rPr lang="en-US" altLang="zh-CN" smtClean="0"/>
              <a:t>3 </a:t>
            </a:r>
            <a:r>
              <a:rPr lang="zh-CN" altLang="en-US" smtClean="0"/>
              <a:t>忘记 一干二净，解释更不不清楚。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/>
              <a:t>select</a:t>
            </a:r>
            <a:r>
              <a:rPr lang="zh-CN" altLang="en-US"/>
              <a:t>、</a:t>
            </a:r>
            <a:r>
              <a:rPr lang="en-US" altLang="zh-CN"/>
              <a:t>poll</a:t>
            </a:r>
            <a:r>
              <a:rPr lang="zh-CN" altLang="en-US"/>
              <a:t>、</a:t>
            </a:r>
            <a:r>
              <a:rPr lang="en-US" altLang="zh-CN"/>
              <a:t>epoll </a:t>
            </a:r>
            <a:r>
              <a:rPr lang="zh-CN" altLang="en-US" b="1"/>
              <a:t>优</a:t>
            </a:r>
            <a:r>
              <a:rPr lang="zh-CN" altLang="en-US" b="1" smtClean="0"/>
              <a:t>势 回答历史</a:t>
            </a:r>
            <a:r>
              <a:rPr lang="zh-CN" altLang="en-US" b="1"/>
              <a:t/>
            </a:r>
            <a:br>
              <a:rPr lang="zh-CN" altLang="en-US" b="1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5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349</TotalTime>
  <Words>63</Words>
  <Application>Microsoft Office PowerPoint</Application>
  <PresentationFormat>全屏显示(16:9)</PresentationFormat>
  <Paragraphs>8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国美互联网_优化</vt:lpstr>
      <vt:lpstr>select、poll、epoll 优势 回答历史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388</cp:revision>
  <dcterms:created xsi:type="dcterms:W3CDTF">2016-11-29T04:08:00Z</dcterms:created>
  <dcterms:modified xsi:type="dcterms:W3CDTF">2020-04-23T14:21:10Z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