
<file path=[Content_Types].xml><?xml version="1.0" encoding="utf-8"?>
<Types xmlns="http://schemas.openxmlformats.org/package/2006/content-types"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40" r:id="rId2"/>
    <p:sldId id="2857" r:id="rId3"/>
    <p:sldId id="2865" r:id="rId4"/>
    <p:sldId id="2864" r:id="rId5"/>
  </p:sldIdLst>
  <p:sldSz cx="12858750" cy="7232650"/>
  <p:notesSz cx="6858000" cy="9144000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AB63"/>
    <a:srgbClr val="A4D16D"/>
    <a:srgbClr val="DDEEC9"/>
    <a:srgbClr val="DE790F"/>
    <a:srgbClr val="DFF7EC"/>
    <a:srgbClr val="5E916C"/>
    <a:srgbClr val="457C53"/>
    <a:srgbClr val="72AF0A"/>
    <a:srgbClr val="838E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75" autoAdjust="0"/>
    <p:restoredTop sz="95317" autoAdjust="0"/>
  </p:normalViewPr>
  <p:slideViewPr>
    <p:cSldViewPr>
      <p:cViewPr varScale="1">
        <p:scale>
          <a:sx n="103" d="100"/>
          <a:sy n="103" d="100"/>
        </p:scale>
        <p:origin x="-354" y="-84"/>
      </p:cViewPr>
      <p:guideLst>
        <p:guide orient="horz" pos="328"/>
        <p:guide orient="horz" pos="4183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afboat/unixCod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https://github.com/aleafboat/unixCode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0861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iming>
    <p:tnLst>
      <p:par>
        <p:cTn id="1" dur="indefinite" restart="never" nodeType="tmRoot"/>
      </p:par>
    </p:tnLst>
  </p:timing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61224" y="1555920"/>
            <a:ext cx="7797526" cy="4120810"/>
          </a:xfrm>
          <a:prstGeom prst="rect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" y="1555920"/>
            <a:ext cx="5061223" cy="4120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1388815" y="2365779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1278203" y="4221948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6691911" y="2109015"/>
            <a:ext cx="2466542" cy="5539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</a:t>
            </a:r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写锁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6691911" y="2978531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6691911" y="3848047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6691911" y="4717563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/>
      <p:bldP spid="19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/>
          <p:nvPr/>
        </p:nvGrpSpPr>
        <p:grpSpPr>
          <a:xfrm>
            <a:off x="6427775" y="1658569"/>
            <a:ext cx="6027206" cy="2410900"/>
            <a:chOff x="4500562" y="1285866"/>
            <a:chExt cx="4286248" cy="1714512"/>
          </a:xfrm>
        </p:grpSpPr>
        <p:sp>
          <p:nvSpPr>
            <p:cNvPr id="38" name="Rectangle 37"/>
            <p:cNvSpPr/>
            <p:nvPr/>
          </p:nvSpPr>
          <p:spPr>
            <a:xfrm>
              <a:off x="4500562" y="1285866"/>
              <a:ext cx="4286248" cy="171451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06519" y="1509652"/>
              <a:ext cx="198132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</a:t>
              </a:r>
              <a:r>
                <a:rPr lang="zh-CN" altLang="en-US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互斥锁和条件变量实现 </a:t>
              </a:r>
              <a:r>
                <a:rPr lang="en-US" altLang="zh-CN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boost:: shared_mutex </a:t>
              </a:r>
            </a:p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428583" y="4044952"/>
            <a:ext cx="5926796" cy="3454723"/>
            <a:chOff x="285720" y="3000379"/>
            <a:chExt cx="4214842" cy="2456828"/>
          </a:xfrm>
        </p:grpSpPr>
        <p:sp>
          <p:nvSpPr>
            <p:cNvPr id="54" name="Rectangle 53"/>
            <p:cNvSpPr/>
            <p:nvPr/>
          </p:nvSpPr>
          <p:spPr>
            <a:xfrm>
              <a:off x="285720" y="3000379"/>
              <a:ext cx="4214842" cy="1714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09814" y="3356003"/>
              <a:ext cx="2540468" cy="21012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</a:t>
              </a:r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RWMutex </a:t>
              </a:r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互斥锁和信号量实现</a:t>
              </a:r>
              <a:endPara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</a:t>
              </a: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--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go1.1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rwmutex.go</a:t>
              </a:r>
              <a:endPara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</a:t>
              </a:r>
            </a:p>
            <a:p>
              <a:pPr>
                <a:lnSpc>
                  <a:spcPct val="150000"/>
                </a:lnSpc>
              </a:pPr>
              <a:endPara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6786566" y="4259267"/>
            <a:ext cx="5528202" cy="1989536"/>
            <a:chOff x="2040370" y="1428742"/>
            <a:chExt cx="2573727" cy="1478441"/>
          </a:xfrm>
        </p:grpSpPr>
        <p:sp>
          <p:nvSpPr>
            <p:cNvPr id="61" name="Rectangle 60"/>
            <p:cNvSpPr/>
            <p:nvPr/>
          </p:nvSpPr>
          <p:spPr>
            <a:xfrm>
              <a:off x="2572512" y="1534915"/>
              <a:ext cx="2041585" cy="13722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</a:t>
              </a:r>
              <a:r>
                <a:rPr lang="zh-CN" altLang="en-US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读写锁</a:t>
              </a:r>
              <a:endPara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---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来源：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UNIX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网络编程卷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进程间通信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8.4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章节</a:t>
              </a:r>
              <a:endPara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                   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40370" y="1428742"/>
              <a:ext cx="67424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35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写锁实现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21" y="4116391"/>
            <a:ext cx="187994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1" y="4330705"/>
            <a:ext cx="14763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21" y="5116523"/>
            <a:ext cx="192882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72713" y="1687499"/>
            <a:ext cx="2266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矩形 43"/>
          <p:cNvSpPr/>
          <p:nvPr/>
        </p:nvSpPr>
        <p:spPr>
          <a:xfrm>
            <a:off x="357145" y="1544623"/>
            <a:ext cx="5143536" cy="22860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std</a:t>
            </a:r>
            <a:r>
              <a:rPr lang="en-US" dirty="0" smtClean="0"/>
              <a:t>:: </a:t>
            </a:r>
            <a:r>
              <a:rPr lang="en-US" dirty="0" smtClean="0"/>
              <a:t>  shared_mutex</a:t>
            </a:r>
            <a:endParaRPr lang="zh-CN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897" y="1758937"/>
            <a:ext cx="1819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265974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1400" dirty="0" smtClean="0"/>
              <a:t> </a:t>
            </a:r>
            <a:r>
              <a:rPr lang="zh-CN" altLang="en-US" sz="1400" dirty="0" smtClean="0"/>
              <a:t> </a:t>
            </a:r>
            <a:r>
              <a:rPr lang="zh-CN" altLang="en-US" sz="2400" dirty="0" smtClean="0"/>
              <a:t>读</a:t>
            </a:r>
            <a:r>
              <a:rPr lang="zh-CN" altLang="en-US" sz="2400" dirty="0" smtClean="0"/>
              <a:t>写锁 加锁关键，不是持有锁，而是修改状态，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如果获取锁后，不满足条件就</a:t>
            </a:r>
            <a:r>
              <a:rPr lang="en-US" altLang="zh-CN" sz="2400" dirty="0" smtClean="0"/>
              <a:t>wait</a:t>
            </a:r>
            <a:r>
              <a:rPr lang="zh-CN" altLang="en-US" sz="2400" dirty="0" smtClean="0"/>
              <a:t>，陷入阻塞状态（来释放锁，不然别人无法用了）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等到 满足符合条件时候才被占有锁，来修改状态。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73" y="3187697"/>
            <a:ext cx="118681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495550" y="1914469"/>
            <a:ext cx="78676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zh-CN" altLang="en-US" sz="9600" b="1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263125" y="3248338"/>
            <a:ext cx="63325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483045" y="4960943"/>
            <a:ext cx="2298257" cy="34970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author</a:t>
            </a:r>
            <a:r>
              <a:rPr lang="zh-CN" altLang="en-US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：</a:t>
            </a:r>
            <a:r>
              <a:rPr lang="en-US" altLang="zh-CN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troy</a:t>
            </a:r>
            <a:endParaRPr lang="zh-CN" alt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6410454" y="4973940"/>
            <a:ext cx="3171696" cy="3189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Welcome star 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9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9" grpId="1"/>
      <p:bldP spid="10" grpId="0"/>
      <p:bldP spid="10" grpId="1"/>
      <p:bldP spid="11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BFBFBF"/>
      </a:accent2>
      <a:accent3>
        <a:srgbClr val="0070C0"/>
      </a:accent3>
      <a:accent4>
        <a:srgbClr val="BFBFBF"/>
      </a:accent4>
      <a:accent5>
        <a:srgbClr val="0070C0"/>
      </a:accent5>
      <a:accent6>
        <a:srgbClr val="BFBFBF"/>
      </a:accent6>
      <a:hlink>
        <a:srgbClr val="0070C0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演示</Application>
  <PresentationFormat>自定义</PresentationFormat>
  <Paragraphs>29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第一PPT，www.1ppt.com</vt:lpstr>
      <vt:lpstr>幻灯片 1</vt:lpstr>
      <vt:lpstr>幻灯片 2</vt:lpstr>
      <vt:lpstr>  读写锁 加锁关键，不是持有锁，而是修改状态，   如果获取锁后，不满足条件就wait，陷入阻塞状态（来释放锁，不然别人无法用了）  等到 满足符合条件时候才被占有锁，来修改状态。 </vt:lpstr>
      <vt:lpstr>幻灯片 4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/>
  <cp:keywords>www.1ppt.com</cp:keywords>
  <cp:lastModifiedBy/>
  <cp:revision>2</cp:revision>
  <dcterms:created xsi:type="dcterms:W3CDTF">2016-12-18T13:13:00Z</dcterms:created>
  <dcterms:modified xsi:type="dcterms:W3CDTF">2020-01-14T08:45:07Z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