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9" r:id="rId22"/>
    <p:sldId id="300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2136" y="-49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 AOF </a:t>
            </a:r>
            <a:r>
              <a:rPr lang="zh-CN" altLang="en-US" dirty="0" smtClean="0"/>
              <a:t>重写缓存链表，链接着多个缓存块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1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911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smtClean="0"/>
              <a:t>2020-4-21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脑子根本没有这个概念。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自己输出：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www.toutiao.com/a1661858461586509/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RDB snapshots are also used by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performing a master -&gt; slave synchronization.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worth to note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Append Only File, usually called simply AOF, is the main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persistence option.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http://oldblog.antirez.com/post/redis-persistence-demystified.html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别人输出：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/AOF</a:t>
            </a:r>
            <a:r>
              <a:rPr lang="zh-CN" altLang="en-US" dirty="0" smtClean="0"/>
              <a:t>重写</a:t>
            </a:r>
            <a:r>
              <a:rPr lang="zh-CN" altLang="en-US" dirty="0" smtClean="0"/>
              <a:t>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陈咬金第一</a:t>
            </a:r>
            <a:r>
              <a:rPr lang="zh-CN" altLang="en-US" sz="1400" dirty="0" smtClean="0"/>
              <a:t>斧： </a:t>
            </a:r>
            <a:r>
              <a:rPr lang="zh-CN" altLang="en-US" sz="1400" dirty="0"/>
              <a:t>如何解</a:t>
            </a:r>
            <a:r>
              <a:rPr lang="zh-CN" altLang="en-US" sz="1400" dirty="0" smtClean="0"/>
              <a:t>决？，思路必须正确。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book </a:t>
            </a:r>
            <a:r>
              <a:rPr lang="en-US" altLang="zh-CN" sz="1400" dirty="0" err="1">
                <a:solidFill>
                  <a:srgbClr val="FF0000"/>
                </a:solidFill>
              </a:rPr>
              <a:t>Redis</a:t>
            </a:r>
            <a:r>
              <a:rPr sz="1400" dirty="0" smtClean="0">
                <a:solidFill>
                  <a:srgbClr val="FF0000"/>
                </a:solidFill>
              </a:rPr>
              <a:t>设计与实现 第</a:t>
            </a:r>
            <a:r>
              <a:rPr lang="en-US" altLang="zh-CN" sz="1400" dirty="0" smtClean="0">
                <a:solidFill>
                  <a:srgbClr val="FF0000"/>
                </a:solidFill>
              </a:rPr>
              <a:t>10</a:t>
            </a:r>
            <a:r>
              <a:rPr lang="zh-CN" altLang="en-US" sz="1400" dirty="0" smtClean="0">
                <a:solidFill>
                  <a:srgbClr val="FF0000"/>
                </a:solidFill>
              </a:rPr>
              <a:t>章节 </a:t>
            </a:r>
            <a:r>
              <a:rPr lang="en-US" altLang="zh-CN" sz="1400" dirty="0"/>
              <a:t>RDB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化，第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章节 </a:t>
            </a:r>
            <a:r>
              <a:rPr lang="en-US" altLang="zh-CN" sz="1400" dirty="0"/>
              <a:t>AOF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</a:t>
            </a:r>
            <a:r>
              <a:rPr lang="en-US" altLang="zh-CN" sz="1400" dirty="0" smtClean="0"/>
              <a:t>【new </a:t>
            </a:r>
            <a:r>
              <a:rPr lang="en-US" altLang="zh-CN" sz="1400" dirty="0" err="1" smtClean="0"/>
              <a:t>requeust</a:t>
            </a:r>
            <a:r>
              <a:rPr lang="en-US" altLang="zh-CN" sz="1400" dirty="0" smtClean="0"/>
              <a:t>】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coding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rdbSaveObject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命令追加到 </a:t>
            </a:r>
            <a:r>
              <a:rPr lang="en-US" altLang="zh-CN" sz="1400" b="1" dirty="0">
                <a:solidFill>
                  <a:schemeClr val="tx1"/>
                </a:solidFill>
              </a:rPr>
              <a:t>AOF </a:t>
            </a:r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区和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AOF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feedAppendOnlyFile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 dirty="0">
                <a:solidFill>
                  <a:schemeClr val="tx1"/>
                </a:solidFill>
              </a:rPr>
              <a:t>backlog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replicationFeedSlaves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bioProcessBackgroundJobs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</a:rPr>
              <a:t>线程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Write the append only file buffer on disk. </a:t>
            </a:r>
            <a:r>
              <a:rPr lang="en-US" altLang="zh-CN" sz="1400" b="1" dirty="0" err="1">
                <a:solidFill>
                  <a:schemeClr val="tx1"/>
                </a:solidFill>
              </a:rPr>
              <a:t>flushAppendOnlyFile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（）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AOF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bgrewriteaofCommand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dirty="0" smtClean="0"/>
              <a:t> 当</a:t>
            </a:r>
            <a:r>
              <a:rPr lang="zh-CN" altLang="en-US" sz="1400" b="1" dirty="0"/>
              <a:t>子线程完成 </a:t>
            </a:r>
            <a:r>
              <a:rPr lang="en-US" altLang="zh-CN" sz="1400" b="1" dirty="0"/>
              <a:t>AOF </a:t>
            </a:r>
            <a:r>
              <a:rPr lang="zh-CN" altLang="en-US" sz="1400" b="1" dirty="0"/>
              <a:t>重</a:t>
            </a:r>
            <a:r>
              <a:rPr lang="zh-CN" altLang="en-US" sz="1400" b="1" dirty="0" smtClean="0"/>
              <a:t>写</a:t>
            </a:r>
            <a:r>
              <a:rPr lang="en-US" altLang="zh-CN" sz="1400" b="1" dirty="0" smtClean="0"/>
              <a:t>::</a:t>
            </a:r>
            <a:r>
              <a:rPr lang="en-US" altLang="zh-CN" sz="1400" b="1" dirty="0" err="1" smtClean="0"/>
              <a:t>backgroundRewriteDoneHandler</a:t>
            </a:r>
            <a:r>
              <a:rPr lang="en-US" altLang="zh-CN" sz="1400" b="1" dirty="0" smtClean="0"/>
              <a:t>(</a:t>
            </a:r>
            <a:r>
              <a:rPr lang="en-US" altLang="zh-CN" sz="1400" dirty="0"/>
              <a:t>aof_rewrite_buf_blocks</a:t>
            </a:r>
            <a:r>
              <a:rPr lang="en-US" altLang="zh-CN" sz="1400" b="1" dirty="0" smtClean="0"/>
              <a:t>)</a:t>
            </a: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smtClean="0"/>
              <a:t>#</a:t>
            </a:r>
            <a:r>
              <a:rPr lang="zh-CN" altLang="en-US" sz="1400" b="1" dirty="0"/>
              <a:t>陈咬金第二斧 </a:t>
            </a:r>
            <a:r>
              <a:rPr lang="zh-CN" altLang="en-US" sz="1400" b="1" dirty="0" smtClean="0"/>
              <a:t>：实际操作中最关心的一个？不知道根本无法操作</a:t>
            </a:r>
            <a:endParaRPr lang="en-US" altLang="zh-CN" sz="1400" b="1" dirty="0" smtClean="0"/>
          </a:p>
          <a:p>
            <a:pPr>
              <a:buFontTx/>
              <a:buChar char="-"/>
            </a:pPr>
            <a:r>
              <a:rPr lang="en-US" altLang="zh-CN" sz="1400" dirty="0" smtClean="0"/>
              <a:t>AOF </a:t>
            </a:r>
            <a:r>
              <a:rPr lang="zh-CN" altLang="en-US" sz="1400" dirty="0" smtClean="0"/>
              <a:t>重写原理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陈咬</a:t>
            </a:r>
            <a:r>
              <a:rPr lang="zh-CN" altLang="en-US" sz="1400" dirty="0"/>
              <a:t>金第三</a:t>
            </a:r>
            <a:r>
              <a:rPr lang="zh-CN" altLang="en-US" sz="1400" dirty="0" smtClean="0"/>
              <a:t>斧：解决了一个什么问题？最值得学习一点是，是你不清楚，不是别人。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Mdb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dirty="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全量：增量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</a:t>
            </a:r>
            <a:r>
              <a:rPr lang="en-US" altLang="zh-CN" sz="1400" dirty="0" smtClean="0">
                <a:solidFill>
                  <a:srgbClr val="FF0000"/>
                </a:solidFill>
              </a:rPr>
              <a:t>fork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一致性如何理解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>
                <a:solidFill>
                  <a:srgbClr val="FF0000"/>
                </a:solidFill>
              </a:rPr>
              <a:t>一</a:t>
            </a:r>
            <a:r>
              <a:rPr lang="zh-CN" altLang="en-US" sz="1400" dirty="0" smtClean="0">
                <a:solidFill>
                  <a:srgbClr val="FF0000"/>
                </a:solidFill>
              </a:rPr>
              <a:t>直在说</a:t>
            </a:r>
            <a:r>
              <a:rPr lang="en-US" altLang="zh-CN" sz="1400" dirty="0" smtClean="0">
                <a:solidFill>
                  <a:srgbClr val="FF0000"/>
                </a:solidFill>
              </a:rPr>
              <a:t>rehash</a:t>
            </a:r>
            <a:r>
              <a:rPr lang="zh-CN" altLang="en-US" sz="1400" dirty="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</a:rPr>
              <a:t>rewriteAppendOnlyFileBackground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查询快 ？数据结构设计合适 </a:t>
            </a:r>
            <a:r>
              <a:rPr lang="en-US" altLang="zh-CN" dirty="0" err="1" smtClean="0"/>
              <a:t>hatable</a:t>
            </a:r>
            <a:r>
              <a:rPr lang="en-US" altLang="zh-CN" dirty="0" smtClean="0"/>
              <a:t> </a:t>
            </a:r>
            <a:r>
              <a:rPr dirty="0" smtClean="0"/>
              <a:t>跳表</a:t>
            </a:r>
            <a:endParaRPr lang="en-US" dirty="0" smtClean="0"/>
          </a:p>
          <a:p>
            <a:r>
              <a:rPr dirty="0" smtClean="0"/>
              <a:t>跳表 实现原理？ 平衡的公式是什么</a:t>
            </a:r>
            <a:endParaRPr lang="en-US" dirty="0" smtClean="0"/>
          </a:p>
          <a:p>
            <a:r>
              <a:rPr dirty="0" smtClean="0"/>
              <a:t>你自己如何设计？数量</a:t>
            </a:r>
            <a:r>
              <a:rPr lang="en-US" altLang="zh-CN" dirty="0" smtClean="0"/>
              <a:t>n</a:t>
            </a:r>
            <a:r>
              <a:rPr dirty="0" smtClean="0"/>
              <a:t>与深度关系</a:t>
            </a:r>
            <a:endParaRPr lang="en-US" dirty="0" smtClean="0"/>
          </a:p>
          <a:p>
            <a:pPr>
              <a:buNone/>
            </a:pPr>
            <a:r>
              <a:rPr dirty="0"/>
              <a:t> </a:t>
            </a:r>
            <a:r>
              <a:rPr dirty="0" smtClean="0"/>
              <a:t>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第八题：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为什么这么快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5147</TotalTime>
  <Words>1670</Words>
  <Application>Microsoft Office PowerPoint</Application>
  <PresentationFormat>全屏显示(16:9)</PresentationFormat>
  <Paragraphs>251</Paragraphs>
  <Slides>23</Slides>
  <Notes>16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  陈咬金三板斧（微软雅黑28）</vt:lpstr>
      <vt:lpstr>项目 </vt:lpstr>
      <vt:lpstr>JedisCluster</vt:lpstr>
      <vt:lpstr> JedisCluster  </vt:lpstr>
      <vt:lpstr>幻灯片 4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第八题：Redis 为什么这么快 ？</vt:lpstr>
      <vt:lpstr>第九题：master故障，事务没来得及发送给client</vt:lpstr>
      <vt:lpstr>第九题：master故障，事务没来得及发送给client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629</cp:revision>
  <dcterms:created xsi:type="dcterms:W3CDTF">2016-11-29T04:08:00Z</dcterms:created>
  <dcterms:modified xsi:type="dcterms:W3CDTF">2020-04-23T07:53:15Z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