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0" r:id="rId2"/>
    <p:sldId id="263" r:id="rId3"/>
    <p:sldId id="262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02" autoAdjust="0"/>
    <p:restoredTop sz="94647" autoAdjust="0"/>
  </p:normalViewPr>
  <p:slideViewPr>
    <p:cSldViewPr snapToGrid="0" snapToObjects="1">
      <p:cViewPr varScale="1">
        <p:scale>
          <a:sx n="114" d="100"/>
          <a:sy n="114" d="100"/>
        </p:scale>
        <p:origin x="-43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A5EB3-50EE-4F69-B93A-7859079E838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AB30-BAC2-430E-834C-64B96DB0FF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86fQQ7rVGx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描述：  给定一个整数 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，返回 </a:t>
            </a:r>
            <a:r>
              <a:rPr lang="en-US" altLang="zh-CN" dirty="0" smtClean="0"/>
              <a:t>n! </a:t>
            </a:r>
            <a:r>
              <a:rPr lang="zh-CN" altLang="en-US" dirty="0" smtClean="0"/>
              <a:t>结果尾数中零的数量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LeetCode 172. Factorial Trailing Zeroes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8699" y="3286926"/>
            <a:ext cx="38957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31" y="2155971"/>
            <a:ext cx="28860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6344" y="2612384"/>
            <a:ext cx="38766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719" y="4784871"/>
            <a:ext cx="39243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8719" y="3784832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3845223" y="2363596"/>
            <a:ext cx="4778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11! = 11 * 10 * 9 * 8 * 7 * 6 * 5 * 4 * 3 * 2 * 1</a:t>
            </a:r>
          </a:p>
          <a:p>
            <a:r>
              <a:rPr lang="en-US" altLang="zh-CN" dirty="0" smtClean="0"/>
              <a:t> 5 * 4 * 3 * 2 * 1 = 120</a:t>
            </a:r>
          </a:p>
          <a:p>
            <a:endParaRPr lang="en-US" altLang="zh-CN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31704" y="5970209"/>
            <a:ext cx="2686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33450" y="5193922"/>
            <a:ext cx="51625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 描述：给定一个数组，将数组中的元素向右移动 </a:t>
            </a:r>
            <a:r>
              <a:rPr lang="en-US" altLang="zh-CN" dirty="0" smtClean="0"/>
              <a:t>k </a:t>
            </a:r>
            <a:r>
              <a:rPr lang="zh-CN" altLang="en-US" dirty="0" smtClean="0"/>
              <a:t>个位置</a:t>
            </a:r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189]  	</a:t>
            </a:r>
            <a:r>
              <a:rPr lang="zh-CN" altLang="en-US" dirty="0" smtClean="0">
                <a:solidFill>
                  <a:srgbClr val="FF0000"/>
                </a:solidFill>
              </a:rPr>
              <a:t>旋转数组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45223" y="2363596"/>
            <a:ext cx="4778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680" y="3824284"/>
            <a:ext cx="60388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31" y="1795459"/>
            <a:ext cx="55340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 描述：给定一个数组，将数组中的元素向右移动 </a:t>
            </a:r>
            <a:r>
              <a:rPr lang="en-US" altLang="zh-CN" dirty="0" smtClean="0"/>
              <a:t>k </a:t>
            </a:r>
            <a:r>
              <a:rPr lang="zh-CN" altLang="en-US" dirty="0" smtClean="0"/>
              <a:t>个位置</a:t>
            </a:r>
          </a:p>
        </p:txBody>
      </p:sp>
      <p:sp>
        <p:nvSpPr>
          <p:cNvPr id="6" name="矩形 5"/>
          <p:cNvSpPr/>
          <p:nvPr/>
        </p:nvSpPr>
        <p:spPr>
          <a:xfrm>
            <a:off x="419449" y="880627"/>
            <a:ext cx="40003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颠倒二进制位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45223" y="2363596"/>
            <a:ext cx="4778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449" y="2195513"/>
            <a:ext cx="47148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 描述</a:t>
            </a:r>
            <a:r>
              <a:rPr lang="zh-CN" altLang="en-US" dirty="0" smtClean="0"/>
              <a:t>：找到字符串中所有字母异位词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438 </a:t>
            </a:r>
            <a:r>
              <a:rPr lang="en-US" altLang="zh-CN" dirty="0" smtClean="0">
                <a:solidFill>
                  <a:srgbClr val="FF0000"/>
                </a:solidFill>
              </a:rPr>
              <a:t>]  	</a:t>
            </a:r>
            <a:r>
              <a:rPr lang="en-US" altLang="zh-CN" dirty="0" smtClean="0">
                <a:solidFill>
                  <a:srgbClr val="FF0000"/>
                </a:solidFill>
              </a:rPr>
              <a:t>Find All Anagrams in a String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45223" y="2363596"/>
            <a:ext cx="4778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419449" y="6233020"/>
            <a:ext cx="497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https://www.youtube.com/watch?v=86fQQ7rVGxA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449" y="1904517"/>
            <a:ext cx="8440088" cy="391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2423</TotalTime>
  <Words>100</Words>
  <Application>Microsoft Macintosh PowerPoint</Application>
  <PresentationFormat>自定义</PresentationFormat>
  <Paragraphs>11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幻灯片 1</vt:lpstr>
      <vt:lpstr>幻灯片 2</vt:lpstr>
      <vt:lpstr>幻灯片 3</vt:lpstr>
      <vt:lpstr>幻灯片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vv</cp:lastModifiedBy>
  <cp:revision>66</cp:revision>
  <dcterms:created xsi:type="dcterms:W3CDTF">2019-06-28T08:05:15Z</dcterms:created>
  <dcterms:modified xsi:type="dcterms:W3CDTF">2020-04-23T02:50:20Z</dcterms:modified>
</cp:coreProperties>
</file>