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3" r:id="rId2"/>
    <p:sldId id="274" r:id="rId3"/>
    <p:sldId id="282" r:id="rId4"/>
    <p:sldId id="283" r:id="rId5"/>
    <p:sldId id="281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91508" autoAdjust="0"/>
  </p:normalViewPr>
  <p:slideViewPr>
    <p:cSldViewPr>
      <p:cViewPr>
        <p:scale>
          <a:sx n="150" d="100"/>
          <a:sy n="150" d="100"/>
        </p:scale>
        <p:origin x="-696" y="96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2020/3/16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2020/3/16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2020/3/16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从模型设计了解架构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pr</a:t>
            </a:r>
            <a:r>
              <a:rPr dirty="0" smtClean="0">
                <a:solidFill>
                  <a:srgbClr val="FF0000"/>
                </a:solidFill>
              </a:rPr>
              <a:t>了解新版本变更 新特性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r>
              <a:rPr lang="en-US" altLang="zh-CN" dirty="0" err="1" smtClean="0"/>
              <a:t>mdb</a:t>
            </a:r>
            <a:r>
              <a:rPr lang="en-US" altLang="zh-CN" dirty="0" smtClean="0"/>
              <a:t> </a:t>
            </a:r>
            <a:r>
              <a:rPr dirty="0" smtClean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Mdb</a:t>
            </a:r>
            <a:r>
              <a:rPr lang="en-US" altLang="zh-CN" dirty="0" smtClean="0"/>
              <a:t> </a:t>
            </a:r>
            <a:r>
              <a:rPr dirty="0" smtClean="0"/>
              <a:t>的 数据一致性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357304"/>
            <a:ext cx="7287891" cy="2366574"/>
          </a:xfrm>
        </p:spPr>
        <p:txBody>
          <a:bodyPr/>
          <a:lstStyle/>
          <a:p>
            <a:r>
              <a:rPr altLang="en-US" smtClean="0"/>
              <a:t>新业务怎办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4401</TotalTime>
  <Words>31</Words>
  <Application>Microsoft Office PowerPoint</Application>
  <PresentationFormat>全屏显示(16:9)</PresentationFormat>
  <Paragraphs>10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国美互联网_优化</vt:lpstr>
      <vt:lpstr>国美互联网PPT</vt:lpstr>
      <vt:lpstr>陈咬金三板斧（微软雅黑28）</vt:lpstr>
      <vt:lpstr>  mdb 数据结构</vt:lpstr>
      <vt:lpstr>Mdb 的 数据一致性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385</cp:revision>
  <dcterms:created xsi:type="dcterms:W3CDTF">2016-11-29T04:08:00Z</dcterms:created>
  <dcterms:modified xsi:type="dcterms:W3CDTF">2020-03-16T03:10:30Z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