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3" r:id="rId2"/>
    <p:sldId id="274" r:id="rId3"/>
    <p:sldId id="281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-696" y="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2020/3/16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4401</TotalTime>
  <Words>24</Words>
  <Application>Microsoft Office PowerPoint</Application>
  <PresentationFormat>全屏显示(16:9)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国美互联网_优化</vt:lpstr>
      <vt:lpstr>国美互联网PPT</vt:lpstr>
      <vt:lpstr>陈咬金三板斧（微软雅黑28）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381</cp:revision>
  <dcterms:created xsi:type="dcterms:W3CDTF">2016-11-29T04:08:00Z</dcterms:created>
  <dcterms:modified xsi:type="dcterms:W3CDTF">2020-03-16T03:09:12Z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