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45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-2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211154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24AC34F-F98B-2747-B19F-4B84DF93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3" y="2121929"/>
            <a:ext cx="5158681" cy="28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5FAE5D6-18C5-874C-8A80-19C674CE2E6E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3AD93328-151F-B643-90E4-69488FC125EC}"/>
              </a:ext>
            </a:extLst>
          </p:cNvPr>
          <p:cNvSpPr/>
          <p:nvPr/>
        </p:nvSpPr>
        <p:spPr>
          <a:xfrm>
            <a:off x="2927982" y="102000"/>
            <a:ext cx="2573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1</a:t>
            </a:r>
            <a:r>
              <a:rPr kumimoji="1" lang="zh-CN" altLang="en-US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：智能指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CE77D04B-3A98-3946-8016-31A1A212F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177"/>
          <a:stretch/>
        </p:blipFill>
        <p:spPr>
          <a:xfrm>
            <a:off x="200309" y="2152182"/>
            <a:ext cx="2235909" cy="288781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E93111B3-5380-774D-B21F-355CEC3A892A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4A8A3E91-0CB8-124D-924A-13CADE25E338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351560C-A22B-3041-B8C8-E0159A499464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下箭头 33">
            <a:extLst>
              <a:ext uri="{FF2B5EF4-FFF2-40B4-BE49-F238E27FC236}">
                <a16:creationId xmlns="" xmlns:a16="http://schemas.microsoft.com/office/drawing/2014/main" id="{37C9AF0F-0659-4040-B6F0-E1B2F62BF388}"/>
              </a:ext>
            </a:extLst>
          </p:cNvPr>
          <p:cNvSpPr/>
          <p:nvPr/>
        </p:nvSpPr>
        <p:spPr>
          <a:xfrm rot="16200000">
            <a:off x="1922002" y="3354698"/>
            <a:ext cx="646564" cy="13653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28F58B44-59EE-CC45-8504-654AB10C4726}"/>
              </a:ext>
            </a:extLst>
          </p:cNvPr>
          <p:cNvSpPr txBox="1"/>
          <p:nvPr/>
        </p:nvSpPr>
        <p:spPr>
          <a:xfrm flipH="1">
            <a:off x="5192233" y="5335851"/>
            <a:ext cx="6437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关于搜索方向的说明：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、按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照“上”、“右”、“下”、“左”的顺序搜索。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、实际上，这四个方向的顺序无关紧要。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2D803A74-B0E9-1649-9B43-43BD44439519}"/>
              </a:ext>
            </a:extLst>
          </p:cNvPr>
          <p:cNvSpPr/>
          <p:nvPr/>
        </p:nvSpPr>
        <p:spPr>
          <a:xfrm>
            <a:off x="2874634" y="5057060"/>
            <a:ext cx="2224156" cy="17478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A42FA8D4-D568-C040-9840-90F1EE0E5951}"/>
              </a:ext>
            </a:extLst>
          </p:cNvPr>
          <p:cNvGrpSpPr/>
          <p:nvPr/>
        </p:nvGrpSpPr>
        <p:grpSpPr>
          <a:xfrm>
            <a:off x="2924569" y="5001929"/>
            <a:ext cx="2099633" cy="1824023"/>
            <a:chOff x="301884" y="4931527"/>
            <a:chExt cx="2099633" cy="1824023"/>
          </a:xfrm>
        </p:grpSpPr>
        <p:cxnSp>
          <p:nvCxnSpPr>
            <p:cNvPr id="27" name="直线箭头连接符 26">
              <a:extLst>
                <a:ext uri="{FF2B5EF4-FFF2-40B4-BE49-F238E27FC236}">
                  <a16:creationId xmlns="" xmlns:a16="http://schemas.microsoft.com/office/drawing/2014/main" id="{A1A16027-DB4C-794E-904D-CD361649353D}"/>
                </a:ext>
              </a:extLst>
            </p:cNvPr>
            <p:cNvCxnSpPr>
              <a:cxnSpLocks/>
            </p:cNvCxnSpPr>
            <p:nvPr/>
          </p:nvCxnSpPr>
          <p:spPr>
            <a:xfrm>
              <a:off x="1361358" y="593621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1B57D3D6-BBE7-BE49-BD5B-477FA5BDC9EB}"/>
                </a:ext>
              </a:extLst>
            </p:cNvPr>
            <p:cNvGrpSpPr/>
            <p:nvPr/>
          </p:nvGrpSpPr>
          <p:grpSpPr>
            <a:xfrm>
              <a:off x="301884" y="4931527"/>
              <a:ext cx="2099633" cy="1824023"/>
              <a:chOff x="301884" y="4931527"/>
              <a:chExt cx="2099633" cy="1824023"/>
            </a:xfrm>
          </p:grpSpPr>
          <p:sp>
            <p:nvSpPr>
              <p:cNvPr id="29" name="矩形 28">
                <a:extLst>
                  <a:ext uri="{FF2B5EF4-FFF2-40B4-BE49-F238E27FC236}">
                    <a16:creationId xmlns="" xmlns:a16="http://schemas.microsoft.com/office/drawing/2014/main" id="{81C4768F-9434-4D49-9259-2BC34B6802B6}"/>
                  </a:ext>
                </a:extLst>
              </p:cNvPr>
              <p:cNvSpPr/>
              <p:nvPr/>
            </p:nvSpPr>
            <p:spPr>
              <a:xfrm>
                <a:off x="1184633" y="6386218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③</a:t>
                </a:r>
                <a:endParaRPr lang="zh-CN" altLang="en-US" dirty="0"/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="" xmlns:a16="http://schemas.microsoft.com/office/drawing/2014/main" id="{81D36C54-BC9B-3B40-867D-50741DC54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358" y="5265449"/>
                <a:ext cx="0" cy="45035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>
                <a:extLst>
                  <a:ext uri="{FF2B5EF4-FFF2-40B4-BE49-F238E27FC236}">
                    <a16:creationId xmlns="" xmlns:a16="http://schemas.microsoft.com/office/drawing/2014/main" id="{A943A8F3-F178-7949-95A2-3A60FC4BC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018" y="5853492"/>
                <a:ext cx="450001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="" xmlns:a16="http://schemas.microsoft.com/office/drawing/2014/main" id="{EB967810-8F96-9D4B-AFDD-6B32B1229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633" y="5853492"/>
                <a:ext cx="450000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9D8684C2-0925-F74E-B551-91255E856C0C}"/>
                  </a:ext>
                </a:extLst>
              </p:cNvPr>
              <p:cNvSpPr/>
              <p:nvPr/>
            </p:nvSpPr>
            <p:spPr>
              <a:xfrm>
                <a:off x="1153609" y="4931527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①</a:t>
                </a:r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6152ABCF-0DE9-3A40-B08D-EE21FBF95925}"/>
                  </a:ext>
                </a:extLst>
              </p:cNvPr>
              <p:cNvSpPr/>
              <p:nvPr/>
            </p:nvSpPr>
            <p:spPr>
              <a:xfrm>
                <a:off x="1986019" y="5648135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②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E00D6724-1F83-BD4C-8519-EC1E81BDFC0A}"/>
                  </a:ext>
                </a:extLst>
              </p:cNvPr>
              <p:cNvSpPr/>
              <p:nvPr/>
            </p:nvSpPr>
            <p:spPr>
              <a:xfrm>
                <a:off x="301884" y="5668826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④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5499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="" xmlns:a16="http://schemas.microsoft.com/office/drawing/2014/main" id="{E93111B3-5380-774D-B21F-355CEC3A892A}"/>
              </a:ext>
            </a:extLst>
          </p:cNvPr>
          <p:cNvSpPr txBox="1"/>
          <p:nvPr/>
        </p:nvSpPr>
        <p:spPr>
          <a:xfrm flipH="1">
            <a:off x="6165907" y="1083130"/>
            <a:ext cx="52515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000" dirty="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过去面试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次，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次你说不会，你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sb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不会准备一下，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过去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年忙什么。百忙</a:t>
            </a:r>
            <a:endParaRPr kumimoji="1"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被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ddi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问道一次，别批评说根本不懂，什么都不会基础太弱。你准备一次被问计数情况，你感觉可以了</a:t>
            </a:r>
            <a:endParaRPr kumimoji="1"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个月时候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360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，使用注意事项和具体结构傻眼了，更不会打不出来</a:t>
            </a:r>
            <a:endParaRPr kumimoji="1"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="" xmlns:a16="http://schemas.microsoft.com/office/drawing/2014/main" id="{E5FAE5D6-18C5-874C-8A80-19C674CE2E6E}"/>
              </a:ext>
            </a:extLst>
          </p:cNvPr>
          <p:cNvSpPr txBox="1"/>
          <p:nvPr/>
        </p:nvSpPr>
        <p:spPr>
          <a:xfrm flipH="1">
            <a:off x="85894" y="713798"/>
            <a:ext cx="3882098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C++11 </a:t>
            </a:r>
            <a:r>
              <a:rPr kumimoji="1"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新特性</a:t>
            </a:r>
            <a:r>
              <a:rPr kumimoji="1"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右值引用和</a:t>
            </a:r>
            <a:r>
              <a:rPr kumimoji="1"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move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3244334"/>
            <a:ext cx="584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域</a:t>
            </a:r>
            <a:endParaRPr lang="zh-CN" altLang="en-US"/>
          </a:p>
        </p:txBody>
      </p:sp>
      <p:sp>
        <p:nvSpPr>
          <p:cNvPr id="8" name="文本框 23">
            <a:extLst>
              <a:ext uri="{FF2B5EF4-FFF2-40B4-BE49-F238E27FC236}">
                <a16:creationId xmlns="" xmlns:a16="http://schemas.microsoft.com/office/drawing/2014/main" id="{28F58B44-59EE-CC45-8504-654AB10C4726}"/>
              </a:ext>
            </a:extLst>
          </p:cNvPr>
          <p:cNvSpPr txBox="1"/>
          <p:nvPr/>
        </p:nvSpPr>
        <p:spPr>
          <a:xfrm flipH="1">
            <a:off x="85893" y="1366897"/>
            <a:ext cx="5308227" cy="224676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程咬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金第一斧： 如何解决呢，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book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？</a:t>
            </a:r>
            <a:endParaRPr kumimoji="1"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C++11 </a:t>
            </a:r>
            <a:r>
              <a:rPr kumimoji="1" lang="zh-CN" altLang="en-US" sz="200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项目优化 </a:t>
            </a:r>
            <a:endParaRPr kumimoji="1"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程</a:t>
            </a: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咬金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第二斧：  如何实现，优点？</a:t>
            </a:r>
            <a:endParaRPr kumimoji="1"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程</a:t>
            </a:r>
            <a:r>
              <a:rPr kumimoji="1"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咬金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第三斧 ： 注意事项 ，具体避免入坑？</a:t>
            </a:r>
            <a:endParaRPr kumimoji="1"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86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1728" y="1090569"/>
            <a:ext cx="7761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https://www.zhihu.com/question/22111546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158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751</TotalTime>
  <Words>234</Words>
  <Application>Microsoft Office PowerPoint</Application>
  <PresentationFormat>自定义</PresentationFormat>
  <Paragraphs>23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幻灯片 1</vt:lpstr>
      <vt:lpstr>幻灯片 2</vt:lpstr>
      <vt:lpstr>幻灯片 3</vt:lpstr>
      <vt:lpstr>幻灯片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vv</cp:lastModifiedBy>
  <cp:revision>63</cp:revision>
  <dcterms:created xsi:type="dcterms:W3CDTF">2019-06-28T08:05:15Z</dcterms:created>
  <dcterms:modified xsi:type="dcterms:W3CDTF">2020-03-19T03:12:11Z</dcterms:modified>
</cp:coreProperties>
</file>