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5" r:id="rId21"/>
    <p:sldId id="297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2020/5/10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</a:t>
            </a:r>
            <a:r>
              <a:rPr lang="en-US" altLang="zh-CN" smtClean="0"/>
              <a:t>1 –</a:t>
            </a:r>
            <a:r>
              <a:rPr lang="zh-CN" altLang="en-US" smtClean="0"/>
              <a:t>可伸缩</a:t>
            </a:r>
            <a:r>
              <a:rPr lang="en-US" altLang="zh-CN" smtClean="0"/>
              <a:t>2</a:t>
            </a:r>
            <a:r>
              <a:rPr lang="zh-CN" altLang="en-US" smtClean="0"/>
              <a:t>人通话视频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如你负责项目，请问架</a:t>
            </a:r>
            <a:r>
              <a:rPr lang="zh-CN" altLang="en-US">
                <a:solidFill>
                  <a:srgbClr val="FF0000"/>
                </a:solidFill>
              </a:rPr>
              <a:t>构是什么？画出来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如让你实现，需要哪些技术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方案？写出来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运</a:t>
            </a:r>
            <a:r>
              <a:rPr lang="zh-CN" altLang="en-US" smtClean="0">
                <a:solidFill>
                  <a:srgbClr val="FF0000"/>
                </a:solidFill>
              </a:rPr>
              <a:t>行效果如何？具体指标。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如你负责项目，请问架</a:t>
            </a:r>
            <a:r>
              <a:rPr lang="zh-CN" altLang="en-US">
                <a:solidFill>
                  <a:srgbClr val="FF0000"/>
                </a:solidFill>
              </a:rPr>
              <a:t>构是什么？画出来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如让你实现，需要哪些技术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方案？写出来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运</a:t>
            </a:r>
            <a:r>
              <a:rPr lang="zh-CN" altLang="en-US" smtClean="0">
                <a:solidFill>
                  <a:srgbClr val="FF0000"/>
                </a:solidFill>
              </a:rPr>
              <a:t>行效果如何？具体指标。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3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8529</TotalTime>
  <Words>1393</Words>
  <Application>Microsoft Office PowerPoint</Application>
  <PresentationFormat>全屏显示(16:9)</PresentationFormat>
  <Paragraphs>190</Paragraphs>
  <Slides>21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</vt:lpstr>
      <vt:lpstr>陈咬金三板斧（微软雅黑28）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512</cp:revision>
  <dcterms:created xsi:type="dcterms:W3CDTF">2016-11-29T04:08:00Z</dcterms:created>
  <dcterms:modified xsi:type="dcterms:W3CDTF">2020-05-10T03:50:41Z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