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40" r:id="rId2"/>
    <p:sldId id="2864" r:id="rId3"/>
    <p:sldId id="2857" r:id="rId4"/>
    <p:sldId id="2865" r:id="rId5"/>
    <p:sldId id="2866" r:id="rId6"/>
    <p:sldId id="2867" r:id="rId7"/>
    <p:sldId id="2868" r:id="rId8"/>
    <p:sldId id="2869" r:id="rId9"/>
  </p:sldIdLst>
  <p:sldSz cx="12858750" cy="723265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75" autoAdjust="0"/>
    <p:restoredTop sz="75911" autoAdjust="0"/>
  </p:normalViewPr>
  <p:slideViewPr>
    <p:cSldViewPr>
      <p:cViewPr varScale="1">
        <p:scale>
          <a:sx n="81" d="100"/>
          <a:sy n="81" d="100"/>
        </p:scale>
        <p:origin x="-1242" y="-90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0528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8926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afboat/unixCod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xggg/libi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y.swust.net.cn/02/2/czxt/chapter2/section2/semaphone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huihoo.com/os/process/semaphore.htm" TargetMode="External"/><Relationship Id="rId4" Type="http://schemas.openxmlformats.org/officeDocument/2006/relationships/hyperlink" Target="https://blog.nowcoder.net/n/dcd0f5364a2c4fe8a09655c821d87849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uco/shmqueue" TargetMode="External"/><Relationship Id="rId7" Type="http://schemas.openxmlformats.org/officeDocument/2006/relationships/hyperlink" Target="https://theboostcpplibraries.com/boost.interproces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highscore.de/cpp/boost/" TargetMode="External"/><Relationship Id="rId5" Type="http://schemas.openxmlformats.org/officeDocument/2006/relationships/hyperlink" Target="https://segmentfault.com/a/1190000012185545" TargetMode="External"/><Relationship Id="rId4" Type="http://schemas.openxmlformats.org/officeDocument/2006/relationships/hyperlink" Target="https://segmentfault.com/a/119000002173519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https://github.com/aleafboat/unixCode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github.com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err="1" smtClean="0">
                <a:hlinkClick r:id="rId3"/>
              </a:rPr>
              <a:t>wxggg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smtClean="0">
                <a:hlinkClick r:id="rId3"/>
              </a:rPr>
              <a:t>libio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http://zy.swust.net.cn/02/2/czxt/chapter2/section2/semaphone.htm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https://blog.nowcoder.net/n/dcd0f5364a2c4fe8a09655c821d87849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https://docs.huihoo.com/os/process/semaphore.htm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https://github.com/DGuco/shmqueue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https://segmentfault.com/a/1190000021735193</a:t>
            </a:r>
            <a:r>
              <a:rPr lang="en-US" dirty="0" smtClean="0"/>
              <a:t> </a:t>
            </a:r>
            <a:r>
              <a:rPr lang="zh-CN" altLang="en-US" dirty="0" smtClean="0"/>
              <a:t>读写锁</a:t>
            </a:r>
            <a:r>
              <a:rPr lang="zh-CN" altLang="en-US" baseline="0" dirty="0" smtClean="0"/>
              <a:t> 多读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写 ，加锁和解锁都是通 抢占锁来修改数据， 用另外一个锁同步</a:t>
            </a:r>
            <a:endParaRPr lang="en-US" altLang="zh-CN" baseline="0" dirty="0" smtClean="0"/>
          </a:p>
          <a:p>
            <a:r>
              <a:rPr lang="en-US" dirty="0" smtClean="0">
                <a:hlinkClick r:id="rId5"/>
              </a:rPr>
              <a:t>https://segmentfault.com/a/1190000012185545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解决方式：</a:t>
            </a:r>
            <a:r>
              <a:rPr lang="en-US" altLang="zh-CN" dirty="0" smtClean="0"/>
              <a:t>boost </a:t>
            </a:r>
            <a:r>
              <a:rPr lang="en-US" altLang="zh-CN" dirty="0" err="1" smtClean="0"/>
              <a:t>c++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缺点是什么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避免</a:t>
            </a:r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http://zh.highscore.de/cpp/boost/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https://theboostcpplibraries.com/boost.interprocess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uco/shmqueu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lzj112/MyBu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oostcpplibraries.com/boost.interprocess" TargetMode="External"/><Relationship Id="rId2" Type="http://schemas.openxmlformats.org/officeDocument/2006/relationships/hyperlink" Target="http://zh.highscore.de/cpp/bo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1555920"/>
            <a:ext cx="5061223" cy="4120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88815" y="23657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1278203" y="42219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691911" y="2109015"/>
            <a:ext cx="2466542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691911" y="2978531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691911" y="3848047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6691911" y="4717563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216" y="345511"/>
            <a:ext cx="48577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8167" y="-5150"/>
            <a:ext cx="12858750" cy="7242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495550" y="1914469"/>
            <a:ext cx="78676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9600" b="1" cap="all" dirty="0">
                <a:solidFill>
                  <a:schemeClr val="bg1"/>
                </a:solidFill>
                <a:cs typeface="Arial" panose="020B0604020202020204" pitchFamily="34" charset="0"/>
              </a:rPr>
              <a:t>锻</a:t>
            </a:r>
            <a:r>
              <a:rPr lang="zh-CN" altLang="en-US" sz="9600" b="1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炼 思路</a:t>
            </a:r>
            <a:endParaRPr lang="zh-CN" altLang="en-US" sz="96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3125" y="3248338"/>
            <a:ext cx="63325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483045" y="4960943"/>
            <a:ext cx="2298257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author</a:t>
            </a:r>
            <a:r>
              <a:rPr lang="zh-CN" altLang="en-US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troy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973940"/>
            <a:ext cx="3171696" cy="3189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Welcome star 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boost:: shared_mutex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读写锁实现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std::   shared_mutex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897" y="1758937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  </a:t>
            </a:r>
            <a:r>
              <a:rPr lang="zh-CN" altLang="en-US" dirty="0" smtClean="0"/>
              <a:t>问：谈谈你对自旋锁的理解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400" y="1600101"/>
            <a:ext cx="121513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9749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boost:: shared_mutex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5" y="233568"/>
            <a:ext cx="63254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Libevent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多线程的实现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std::   shared_mutex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897" y="1758937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8432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网络编程 卷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：进程间通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92" y="1830375"/>
            <a:ext cx="1282335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07" y="4545019"/>
            <a:ext cx="3714776" cy="252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2449" y="2678285"/>
            <a:ext cx="5357797" cy="516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51" y="1616061"/>
            <a:ext cx="5357797" cy="516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1"/>
            <a:ext cx="11090672" cy="551727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https://github.com/DGuco/shmqueue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zh-CN" altLang="en-US" dirty="0" smtClean="0"/>
              <a:t>个生产，一个消费  轮流执行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个信号量 </a:t>
            </a:r>
            <a:r>
              <a:rPr lang="en-US" altLang="zh-CN" dirty="0" smtClean="0"/>
              <a:t>0  1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多</a:t>
            </a:r>
            <a:r>
              <a:rPr lang="zh-CN" altLang="en-US" dirty="0" smtClean="0"/>
              <a:t>个生成 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个消费： 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N1</a:t>
            </a:r>
            <a:br>
              <a:rPr lang="en-US" altLang="zh-CN" dirty="0" smtClean="0"/>
            </a:br>
            <a:r>
              <a:rPr lang="en-US" dirty="0" smtClean="0">
                <a:hlinkClick r:id="rId4"/>
              </a:rPr>
              <a:t>https://github.com/lzj112/MyBus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6613" y="1630363"/>
            <a:ext cx="61055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5588707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http://zh.highscore.de/cpp/boost/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https://theboostcpplibraries.com/boost.interprocess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自定义</PresentationFormat>
  <Paragraphs>62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第一PPT，www.1ppt.com</vt:lpstr>
      <vt:lpstr>幻灯片 1</vt:lpstr>
      <vt:lpstr>幻灯片 2</vt:lpstr>
      <vt:lpstr>幻灯片 3</vt:lpstr>
      <vt:lpstr>   问：谈谈你对自旋锁的理解</vt:lpstr>
      <vt:lpstr>幻灯片 5</vt:lpstr>
      <vt:lpstr>UNIX网络编程 卷2：进程间通</vt:lpstr>
      <vt:lpstr>https://github.com/DGuco/shmqueue  1 个生产，一个消费  轮流执行 2个信号量 0  1  多个生成 1个消费： 2 个 N1 https://github.com/lzj112/MyBus</vt:lpstr>
      <vt:lpstr>http://zh.highscore.de/cpp/boost/ https://theboostcpplibraries.com/boost.interprocess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/>
  <cp:keywords>www.1ppt.com</cp:keywords>
  <cp:lastModifiedBy/>
  <cp:revision>2</cp:revision>
  <dcterms:created xsi:type="dcterms:W3CDTF">2016-12-18T13:13:00Z</dcterms:created>
  <dcterms:modified xsi:type="dcterms:W3CDTF">2020-03-25T10:49:11Z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