
<file path=[Content_Types].xml><?xml version="1.0" encoding="utf-8"?>
<Types xmlns="http://schemas.openxmlformats.org/package/2006/content-types"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40" r:id="rId2"/>
    <p:sldId id="2857" r:id="rId3"/>
    <p:sldId id="2864" r:id="rId4"/>
  </p:sldIdLst>
  <p:sldSz cx="12858750" cy="723265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75" autoAdjust="0"/>
    <p:restoredTop sz="95317" autoAdjust="0"/>
  </p:normalViewPr>
  <p:slideViewPr>
    <p:cSldViewPr>
      <p:cViewPr varScale="1">
        <p:scale>
          <a:sx n="103" d="100"/>
          <a:sy n="103" d="100"/>
        </p:scale>
        <p:origin x="-402" y="-84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5"/>
          <p:cNvGrpSpPr/>
          <p:nvPr/>
        </p:nvGrpSpPr>
        <p:grpSpPr>
          <a:xfrm>
            <a:off x="802341" y="1658570"/>
            <a:ext cx="5380512" cy="2077492"/>
            <a:chOff x="785786" y="1428742"/>
            <a:chExt cx="3826352" cy="1477408"/>
          </a:xfrm>
        </p:grpSpPr>
        <p:sp>
          <p:nvSpPr>
            <p:cNvPr id="47" name="Oval 46"/>
            <p:cNvSpPr/>
            <p:nvPr/>
          </p:nvSpPr>
          <p:spPr>
            <a:xfrm>
              <a:off x="785786" y="1702231"/>
              <a:ext cx="1167534" cy="1167534"/>
            </a:xfrm>
            <a:prstGeom prst="ellipse">
              <a:avLst/>
            </a:prstGeom>
            <a:blipFill dpi="0" rotWithShape="1">
              <a:blip r:embed="rId3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71670" y="2214560"/>
              <a:ext cx="2540468" cy="492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请替换文字内容，添加相关标题，修改文字内容，也可以直接复制你的内容到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40370" y="1428742"/>
              <a:ext cx="674242" cy="14774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35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“</a:t>
              </a:r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" name="Group 49"/>
            <p:cNvGrpSpPr/>
            <p:nvPr/>
          </p:nvGrpSpPr>
          <p:grpSpPr>
            <a:xfrm>
              <a:off x="4603306" y="1285866"/>
              <a:ext cx="4009360" cy="1477409"/>
              <a:chOff x="602778" y="1428742"/>
              <a:chExt cx="4009360" cy="147740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02778" y="1601725"/>
                <a:ext cx="1167534" cy="1167534"/>
              </a:xfrm>
              <a:prstGeom prst="ellipse">
                <a:avLst/>
              </a:prstGeom>
              <a:blipFill>
                <a:blip r:embed="rId4" cstate="screen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071670" y="2214560"/>
                <a:ext cx="2540468" cy="4924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</a:t>
                </a:r>
                <a:r>
                  <a:rPr lang="zh-CN" altLang="en-US" sz="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，添加相关标题，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修改文字内容，也可以直接复制你的内容到此。请替换文字内容</a:t>
                </a:r>
                <a:r>
                  <a:rPr lang="zh-CN" altLang="en-US" sz="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，添加相关标题，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修改文字内容，也可以直接复制你的内容到此</a:t>
                </a:r>
                <a:r>
                  <a:rPr lang="zh-CN" altLang="en-US" sz="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040370" y="1428742"/>
                <a:ext cx="674242" cy="14774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35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“</a:t>
                </a:r>
                <a:endParaRPr lang="en-US" sz="13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 Light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500979" y="4069470"/>
            <a:ext cx="5926796" cy="2410900"/>
            <a:chOff x="285720" y="3000378"/>
            <a:chExt cx="4214842" cy="1714512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8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500034" y="3000378"/>
              <a:ext cx="3826352" cy="1477409"/>
              <a:chOff x="785786" y="1428742"/>
              <a:chExt cx="3826352" cy="147740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785786" y="1702231"/>
                <a:ext cx="1167534" cy="1167534"/>
              </a:xfrm>
              <a:prstGeom prst="ellipse">
                <a:avLst/>
              </a:prstGeom>
              <a:blipFill>
                <a:blip r:embed="rId5" cstate="screen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071670" y="2214560"/>
                <a:ext cx="2540468" cy="49246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</a:t>
                </a:r>
                <a:r>
                  <a:rPr lang="zh-CN" altLang="en-US" sz="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，添加相关标题，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修改文字内容，也可以直接复制你的内容到此。请替换文字内容</a:t>
                </a:r>
                <a:r>
                  <a:rPr lang="zh-CN" altLang="en-US" sz="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，添加相关标题，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修改文字内容，也可以直接复制你的内容到此</a:t>
                </a:r>
                <a:r>
                  <a:rPr lang="zh-CN" altLang="en-US" sz="8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040370" y="1428742"/>
                <a:ext cx="674242" cy="147740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35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“</a:t>
                </a:r>
                <a:endParaRPr lang="en-US" sz="135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 Light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58"/>
          <p:cNvGrpSpPr/>
          <p:nvPr/>
        </p:nvGrpSpPr>
        <p:grpSpPr>
          <a:xfrm>
            <a:off x="6930046" y="4169923"/>
            <a:ext cx="5380512" cy="2077492"/>
            <a:chOff x="785786" y="1428742"/>
            <a:chExt cx="3826352" cy="1477409"/>
          </a:xfrm>
        </p:grpSpPr>
        <p:sp>
          <p:nvSpPr>
            <p:cNvPr id="60" name="Oval 59"/>
            <p:cNvSpPr/>
            <p:nvPr/>
          </p:nvSpPr>
          <p:spPr>
            <a:xfrm>
              <a:off x="785786" y="1702231"/>
              <a:ext cx="1167534" cy="1167534"/>
            </a:xfrm>
            <a:prstGeom prst="ellipse">
              <a:avLst/>
            </a:prstGeom>
            <a:blipFill>
              <a:blip r:embed="rId6" cstate="screen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71670" y="2214560"/>
              <a:ext cx="2540468" cy="492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修改文字内容，也可以直接复制你的内容到此。请替换文字内容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，添加相关标题，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修改文字内容，也可以直接复制你的内容到此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35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“</a:t>
              </a:r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汇报人：第一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Report Person: 1PPT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自定义</PresentationFormat>
  <Paragraphs>28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2020-01-13T02:45:18Z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