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7" r:id="rId14"/>
    <p:sldId id="291" r:id="rId15"/>
    <p:sldId id="289" r:id="rId16"/>
    <p:sldId id="292" r:id="rId17"/>
    <p:sldId id="296" r:id="rId18"/>
    <p:sldId id="294" r:id="rId19"/>
    <p:sldId id="295" r:id="rId20"/>
    <p:sldId id="293" r:id="rId21"/>
    <p:sldId id="29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672" y="180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3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dba.cn/2015/03/17/redis%E4%B8%BB%E4%BB%8E%E5%A4%8D%E5%88%B6%EF%BC%882%EF%BC%89-replication-buffer%E4%B8%8Ereplication-backlog/" TargetMode="External"/><Relationship Id="rId5" Type="http://schemas.openxmlformats.org/officeDocument/2006/relationships/hyperlink" Target="https://github.com/spotahome/redis-operator/issues/118" TargetMode="External"/><Relationship Id="rId4" Type="http://schemas.openxmlformats.org/officeDocument/2006/relationships/hyperlink" Target="https://cachecloud.github.io/2016/11/24/%E5%85%A8%E9%87%8F%E5%A4%8D%E5%88%B6%E9%97%AE%E9%A2%98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a166185846158650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ldblog.antirez.com/post/redis-persistence-demystifie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hlinkClick r:id="rId3"/>
              </a:rPr>
              <a:t>https://github.com/xetorthio/jedis</a:t>
            </a:r>
            <a:r>
              <a:rPr lang="en-US" smtClean="0"/>
              <a:t> (5)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1 The 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9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https://cachecloud.github.io/2016/11/24/%E5%85%A8%E9%87%8F%E5%A4%8D%E5%88%B6%E9%97%AE%E9%A2%98/</a:t>
            </a:r>
            <a:endParaRPr lang="en-US" altLang="zh-CN" smtClean="0"/>
          </a:p>
          <a:p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https://github.com/spotahome/redis-operator/issues/118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config set client-output-buffer-limit "slave 536870912 536870912 0" </a:t>
            </a:r>
          </a:p>
          <a:p>
            <a:endParaRPr lang="en-US" altLang="zh-CN" smtClean="0"/>
          </a:p>
          <a:p>
            <a:r>
              <a:rPr lang="en-US" altLang="zh-CN" smtClean="0">
                <a:hlinkClick r:id="rId6"/>
              </a:rPr>
              <a:t>http://mdba.cn/2015/03/17/redis%E4%B8%BB%E4%BB%8E%E5%A4%8D%E5%88%B6%EF%BC%882%EF%BC%89-replication-buffer%E4%B8%8Ereplication-backlog/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1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1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Multi-Process EDSM has very good system scalability because no resources are shared among different processes and there is no synchronization overhead.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327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支持热加载 热部署 ，在不打断用户请求的情况下更新版本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介绍下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的信号控制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TERM,INT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快速关闭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从容关闭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HUP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平滑重启，重新加载配置文件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USR1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重新打开日志文件，在切割日志时用途较大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USR2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平滑升级克执行程序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WINCH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从容关闭工作进程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1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https://www.youtube.com/watch?v=6Kwx8zfGW0Y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https://www.toutiao.com/a1661858461586509/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http://oldblog.antirez.com/post/redis-persistence-demystified.html</a:t>
            </a:r>
            <a:endParaRPr lang="en-US" altLang="zh-CN" smtClean="0"/>
          </a:p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决？，思路必须正确。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 book:    redis</a:t>
            </a:r>
            <a:r>
              <a:rPr lang="zh-CN" altLang="en-US" sz="1400" smtClean="0">
                <a:solidFill>
                  <a:srgbClr val="FF0000"/>
                </a:solidFill>
              </a:rPr>
              <a:t>设计第</a:t>
            </a:r>
            <a:r>
              <a:rPr lang="en-US" altLang="zh-CN" sz="1400" smtClean="0">
                <a:solidFill>
                  <a:srgbClr val="FF0000"/>
                </a:solidFill>
              </a:rPr>
              <a:t>10</a:t>
            </a:r>
            <a:r>
              <a:rPr lang="zh-CN" altLang="en-US" sz="1400" smtClean="0">
                <a:solidFill>
                  <a:srgbClr val="FF0000"/>
                </a:solidFill>
              </a:rPr>
              <a:t>章节 </a:t>
            </a:r>
            <a:r>
              <a:rPr lang="en-US" altLang="zh-CN" sz="1400"/>
              <a:t>RDB </a:t>
            </a:r>
            <a:r>
              <a:rPr lang="zh-CN" altLang="en-US" sz="1400"/>
              <a:t>持久</a:t>
            </a:r>
            <a:r>
              <a:rPr lang="zh-CN" altLang="en-US" sz="1400" smtClean="0"/>
              <a:t>化，第</a:t>
            </a:r>
            <a:r>
              <a:rPr lang="en-US" altLang="zh-CN" sz="1400" smtClean="0"/>
              <a:t>11</a:t>
            </a:r>
            <a:r>
              <a:rPr lang="zh-CN" altLang="en-US" sz="1400" smtClean="0"/>
              <a:t>章节 </a:t>
            </a:r>
            <a:r>
              <a:rPr lang="en-US" altLang="zh-CN" sz="1400"/>
              <a:t>AOF </a:t>
            </a:r>
            <a:r>
              <a:rPr lang="zh-CN" altLang="en-US" sz="1400"/>
              <a:t>持久</a:t>
            </a:r>
            <a:r>
              <a:rPr lang="zh-CN" altLang="en-US" sz="1400" smtClean="0"/>
              <a:t>化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coding</a:t>
            </a:r>
            <a:r>
              <a:rPr lang="zh-CN" altLang="en-US" sz="1400" smtClean="0">
                <a:solidFill>
                  <a:srgbClr val="FF0000"/>
                </a:solidFill>
              </a:rPr>
              <a:t>：</a:t>
            </a:r>
            <a:r>
              <a:rPr lang="en-US" altLang="zh-CN" sz="140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zh-CN" altLang="en-US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rdbSaveObject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命令追加到 </a:t>
            </a:r>
            <a:r>
              <a:rPr lang="en-US" altLang="zh-CN" sz="1400" b="1">
                <a:solidFill>
                  <a:schemeClr val="tx1"/>
                </a:solidFill>
              </a:rPr>
              <a:t>AOF </a:t>
            </a:r>
            <a:r>
              <a:rPr lang="zh-CN" altLang="en-US" sz="1400" b="1">
                <a:solidFill>
                  <a:schemeClr val="tx1"/>
                </a:solidFill>
              </a:rPr>
              <a:t>缓冲</a:t>
            </a:r>
            <a:r>
              <a:rPr lang="zh-CN" altLang="en-US" sz="1400" b="1" smtClean="0">
                <a:solidFill>
                  <a:schemeClr val="tx1"/>
                </a:solidFill>
              </a:rPr>
              <a:t>区和 </a:t>
            </a:r>
            <a:r>
              <a:rPr lang="en-US" altLang="zh-CN" sz="1400" b="1" smtClean="0">
                <a:solidFill>
                  <a:schemeClr val="tx1"/>
                </a:solidFill>
              </a:rPr>
              <a:t>AOF</a:t>
            </a:r>
            <a:r>
              <a:rPr lang="zh-CN" altLang="en-US" sz="1400" b="1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smtClean="0">
                <a:solidFill>
                  <a:schemeClr val="tx1"/>
                </a:solidFill>
              </a:rPr>
              <a:t>feedAppendOnlyFile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>
                <a:solidFill>
                  <a:schemeClr val="tx1"/>
                </a:solidFill>
              </a:rPr>
              <a:t>backlog </a:t>
            </a:r>
            <a:r>
              <a:rPr lang="en-US" altLang="zh-CN" sz="1400" b="1" smtClean="0">
                <a:solidFill>
                  <a:schemeClr val="tx1"/>
                </a:solidFill>
              </a:rPr>
              <a:t> replicationFeedSlaves</a:t>
            </a:r>
            <a:endParaRPr lang="en-US" altLang="zh-CN" sz="1400" b="1">
              <a:solidFill>
                <a:schemeClr val="tx1"/>
              </a:solidFill>
            </a:endParaRPr>
          </a:p>
          <a:p>
            <a:r>
              <a:rPr lang="en-US" altLang="zh-CN" sz="1400" b="1" smtClean="0">
                <a:solidFill>
                  <a:schemeClr val="tx1"/>
                </a:solidFill>
              </a:rPr>
              <a:t>bioProcessBackgroundJobs </a:t>
            </a:r>
            <a:r>
              <a:rPr lang="zh-CN" altLang="en-US" sz="1400" b="1">
                <a:solidFill>
                  <a:schemeClr val="tx1"/>
                </a:solidFill>
              </a:rPr>
              <a:t>线程</a:t>
            </a:r>
            <a:r>
              <a:rPr lang="zh-CN" altLang="en-US" sz="1400" b="1" smtClean="0">
                <a:solidFill>
                  <a:schemeClr val="tx1"/>
                </a:solidFill>
              </a:rPr>
              <a:t>：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r>
              <a:rPr lang="en-US" altLang="zh-CN" sz="1400" b="1">
                <a:solidFill>
                  <a:schemeClr val="tx1"/>
                </a:solidFill>
              </a:rPr>
              <a:t>Write the append only file buffer on disk. flushAppendOnlyFile</a:t>
            </a:r>
            <a:r>
              <a:rPr lang="zh-CN" altLang="en-US" sz="1400" b="1" smtClean="0">
                <a:solidFill>
                  <a:schemeClr val="tx1"/>
                </a:solidFill>
              </a:rPr>
              <a:t>（）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chemeClr val="tx1"/>
                </a:solidFill>
              </a:rPr>
              <a:t>AOF </a:t>
            </a:r>
            <a:r>
              <a:rPr lang="zh-CN" altLang="en-US" sz="1400" b="1" smtClean="0">
                <a:solidFill>
                  <a:schemeClr val="tx1"/>
                </a:solidFill>
              </a:rPr>
              <a:t>重写：</a:t>
            </a:r>
            <a:endParaRPr lang="en-US" altLang="zh-CN" sz="1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smtClean="0"/>
              <a:t>  bgrewriteaofCommand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smtClean="0"/>
              <a:t> 当</a:t>
            </a:r>
            <a:r>
              <a:rPr lang="zh-CN" altLang="en-US" sz="1400" b="1"/>
              <a:t>子线程完成 </a:t>
            </a:r>
            <a:r>
              <a:rPr lang="en-US" altLang="zh-CN" sz="1400" b="1"/>
              <a:t>AOF </a:t>
            </a:r>
            <a:r>
              <a:rPr lang="zh-CN" altLang="en-US" sz="1400" b="1"/>
              <a:t>重</a:t>
            </a:r>
            <a:r>
              <a:rPr lang="zh-CN" altLang="en-US" sz="1400" b="1" smtClean="0"/>
              <a:t>写</a:t>
            </a:r>
            <a:r>
              <a:rPr lang="en-US" altLang="zh-CN" sz="1400" b="1" smtClean="0"/>
              <a:t>::backgroundRewriteDoneHandler(</a:t>
            </a:r>
            <a:r>
              <a:rPr lang="en-US" altLang="zh-CN" sz="1400" dirty="0"/>
              <a:t>aof_rewrite_buf_blocks</a:t>
            </a:r>
            <a:r>
              <a:rPr lang="en-US" altLang="zh-CN" sz="1400" b="1" smtClean="0"/>
              <a:t>)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：实际操作中最关心的一个？不知道根本无法操作</a:t>
            </a:r>
            <a:endParaRPr lang="en-US" altLang="zh-CN" sz="1400" b="1" smtClean="0"/>
          </a:p>
          <a:p>
            <a:pPr>
              <a:buFontTx/>
              <a:buChar char="-"/>
            </a:pPr>
            <a:r>
              <a:rPr lang="en-US" altLang="zh-CN" sz="1400" smtClean="0"/>
              <a:t>AOF </a:t>
            </a:r>
            <a:r>
              <a:rPr lang="zh-CN" altLang="en-US" sz="1400" smtClean="0"/>
              <a:t>重写原理</a:t>
            </a:r>
            <a:endParaRPr lang="en-US" altLang="zh-CN" sz="1400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# 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斧：解决了一个什么问题？最值得学习一点是，是你不清楚，不是别人。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   </a:t>
            </a:r>
            <a:r>
              <a:rPr lang="zh-CN" altLang="en-US" sz="140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1400" smtClean="0">
                <a:solidFill>
                  <a:srgbClr val="FF0000"/>
                </a:solidFill>
              </a:rPr>
              <a:t>Mdb</a:t>
            </a:r>
            <a:r>
              <a:rPr lang="zh-CN" altLang="en-US" sz="1400" smtClean="0">
                <a:solidFill>
                  <a:srgbClr val="FF0000"/>
                </a:solidFill>
              </a:rPr>
              <a:t>你一直说持久化 持久化，但是没有说出具体哪个类型的持久化，你没有名词描述 </a:t>
            </a:r>
            <a:r>
              <a:rPr lang="en-US" altLang="zh-CN" sz="1400" smtClean="0">
                <a:solidFill>
                  <a:srgbClr val="FF0000"/>
                </a:solidFill>
              </a:rPr>
              <a:t>RDB/AOF </a:t>
            </a:r>
          </a:p>
          <a:p>
            <a:pPr marL="0" indent="0">
              <a:buNone/>
            </a:pPr>
            <a:r>
              <a:rPr lang="zh-CN" altLang="en-US" sz="1400" smtClean="0">
                <a:solidFill>
                  <a:srgbClr val="FF0000"/>
                </a:solidFill>
              </a:rPr>
              <a:t>全量：增量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2. </a:t>
            </a:r>
            <a:r>
              <a:rPr lang="zh-CN" altLang="en-US" sz="1400" smtClean="0">
                <a:solidFill>
                  <a:srgbClr val="FF0000"/>
                </a:solidFill>
              </a:rPr>
              <a:t>你一直</a:t>
            </a:r>
            <a:r>
              <a:rPr lang="en-US" altLang="zh-CN" sz="1400" smtClean="0">
                <a:solidFill>
                  <a:srgbClr val="FF0000"/>
                </a:solidFill>
              </a:rPr>
              <a:t>fork </a:t>
            </a:r>
            <a:r>
              <a:rPr lang="zh-CN" altLang="en-US" sz="1400" smtClean="0">
                <a:solidFill>
                  <a:srgbClr val="FF0000"/>
                </a:solidFill>
              </a:rPr>
              <a:t>持久化，然后不影响业务，复制过程中呢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3. </a:t>
            </a:r>
            <a:r>
              <a:rPr lang="zh-CN" altLang="en-US" sz="1400" smtClean="0">
                <a:solidFill>
                  <a:srgbClr val="FF0000"/>
                </a:solidFill>
              </a:rPr>
              <a:t>你一直说异步复制，这只是其中的一部分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4. </a:t>
            </a:r>
            <a:r>
              <a:rPr lang="zh-CN" altLang="en-US" sz="1400" smtClean="0">
                <a:solidFill>
                  <a:srgbClr val="FF0000"/>
                </a:solidFill>
              </a:rPr>
              <a:t>一致性如何理解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5. </a:t>
            </a:r>
            <a:r>
              <a:rPr lang="zh-CN" altLang="en-US" sz="1400">
                <a:solidFill>
                  <a:srgbClr val="FF0000"/>
                </a:solidFill>
              </a:rPr>
              <a:t>一</a:t>
            </a:r>
            <a:r>
              <a:rPr lang="zh-CN" altLang="en-US" sz="1400" smtClean="0">
                <a:solidFill>
                  <a:srgbClr val="FF0000"/>
                </a:solidFill>
              </a:rPr>
              <a:t>直在说</a:t>
            </a:r>
            <a:r>
              <a:rPr lang="en-US" altLang="zh-CN" sz="1400" smtClean="0">
                <a:solidFill>
                  <a:srgbClr val="FF0000"/>
                </a:solidFill>
              </a:rPr>
              <a:t>rehash</a:t>
            </a:r>
            <a:r>
              <a:rPr lang="zh-CN" altLang="en-US" sz="1400" smtClean="0">
                <a:solidFill>
                  <a:srgbClr val="FF0000"/>
                </a:solidFill>
              </a:rPr>
              <a:t>这个知识点，不同机器之间。完全理解错误。你不说这个知识点了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 smtClean="0"/>
              <a:t>[5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</a:rPr>
              <a:t>rewriteAppendOnlyFileBackground </a:t>
            </a:r>
            <a:r>
              <a:rPr lang="en-US" altLang="zh-CN" sz="2000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replication.c::syncCommand()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replstate] - 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命令传播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斧：最值得你学习地方一点是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master-slave replication 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7264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</a:t>
            </a:r>
            <a:r>
              <a:rPr lang="en-US" altLang="zh-CN" sz="2000" smtClean="0"/>
              <a:t>(2)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#</a:t>
            </a:r>
            <a:r>
              <a:rPr lang="zh-CN" altLang="en-US"/>
              <a:t>陈咬金第三斧：最值得你学习地方一点是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网络上都说</a:t>
            </a:r>
            <a:r>
              <a:rPr lang="en-US" altLang="zh-CN"/>
              <a:t>redis</a:t>
            </a:r>
            <a:r>
              <a:rPr lang="zh-CN" altLang="en-US"/>
              <a:t>复制是异步，这句话不对。在完全同步节点就不是。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en-US" altLang="zh-CN" smtClean="0">
                <a:hlinkClick r:id="rId3"/>
              </a:rPr>
              <a:t>replication </a:t>
            </a:r>
            <a:r>
              <a:rPr lang="en-US" altLang="zh-CN">
                <a:hlinkClick r:id="rId3"/>
              </a:rPr>
              <a:t>buffer</a:t>
            </a:r>
            <a:r>
              <a:rPr lang="zh-CN" altLang="en-US"/>
              <a:t>：</a:t>
            </a:r>
            <a:r>
              <a:rPr lang="zh-CN" altLang="en-US">
                <a:hlinkClick r:id="rId4"/>
              </a:rPr>
              <a:t>同</a:t>
            </a:r>
            <a:r>
              <a:rPr lang="zh-CN" altLang="en-US" smtClean="0">
                <a:hlinkClick r:id="rId4"/>
              </a:rPr>
              <a:t>步</a:t>
            </a:r>
            <a:r>
              <a:rPr lang="en-US" altLang="zh-CN" smtClean="0"/>
              <a:t>  -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checkClientOutputBufferLimits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smtClean="0"/>
          </a:p>
          <a:p>
            <a:pPr marL="0" indent="0">
              <a:buNone/>
            </a:pPr>
            <a:r>
              <a:rPr lang="zh-CN" altLang="en-US" sz="1200" smtClean="0"/>
              <a:t> 说明：</a:t>
            </a:r>
            <a:r>
              <a:rPr lang="en-US" altLang="zh-CN" sz="1200" smtClean="0"/>
              <a:t>  replication buffer</a:t>
            </a:r>
            <a:r>
              <a:rPr lang="zh-CN" altLang="en-US" sz="1200" smtClean="0"/>
              <a:t>（</a:t>
            </a:r>
            <a:r>
              <a:rPr lang="en-US" altLang="zh-CN" sz="1200"/>
              <a:t> 16k redisClient ::</a:t>
            </a:r>
            <a:r>
              <a:rPr lang="en-US" altLang="zh-CN" sz="1200" smtClean="0"/>
              <a:t> </a:t>
            </a:r>
            <a:r>
              <a:rPr lang="en-US" altLang="zh-CN" sz="1200"/>
              <a:t>list *reply 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         </a:t>
            </a:r>
            <a:r>
              <a:rPr lang="zh-CN" altLang="en-US" sz="120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</a:t>
            </a:r>
            <a:r>
              <a:rPr lang="zh-CN" altLang="en-US" sz="1200"/>
              <a:t>断</a:t>
            </a:r>
            <a:r>
              <a:rPr lang="zh-CN" altLang="en-US" sz="1200" smtClean="0"/>
              <a:t>开 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/>
              <a:t> </a:t>
            </a:r>
            <a:r>
              <a:rPr lang="zh-CN" altLang="en-US" sz="1200" smtClean="0"/>
              <a:t>        </a:t>
            </a:r>
            <a:r>
              <a:rPr lang="en-US" altLang="zh-CN" sz="1200" smtClean="0"/>
              <a:t>// </a:t>
            </a:r>
            <a:r>
              <a:rPr lang="zh-CN" altLang="en-US" sz="1200"/>
              <a:t>回复缓冲区 </a:t>
            </a:r>
            <a:r>
              <a:rPr lang="en-US" altLang="zh-CN" sz="1200"/>
              <a:t>16k redisClient </a:t>
            </a:r>
            <a:r>
              <a:rPr lang="en-US" altLang="zh-CN" sz="1200" smtClean="0"/>
              <a:t>::char </a:t>
            </a:r>
            <a:r>
              <a:rPr lang="en-US" altLang="zh-CN" sz="1200"/>
              <a:t>buf[REDIS_REPLY_CHUNK_BYTES];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</a:rPr>
              <a:t>文件传输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replication </a:t>
            </a:r>
            <a:r>
              <a:rPr lang="en-US" altLang="zh-CN">
                <a:solidFill>
                  <a:srgbClr val="FF0000"/>
                </a:solidFill>
              </a:rPr>
              <a:t>backlog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</a:t>
            </a:r>
            <a:r>
              <a:rPr lang="en-US" altLang="zh-CN">
                <a:solidFill>
                  <a:srgbClr val="FF0000"/>
                </a:solidFill>
              </a:rPr>
              <a:t>CAP</a:t>
            </a:r>
            <a:r>
              <a:rPr lang="en-US" altLang="zh-CN" smtClean="0"/>
              <a:t> 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zh-CN" altLang="en-US" smtClean="0"/>
              <a:t>具备多进程优势</a:t>
            </a:r>
            <a:endParaRPr lang="en-US" altLang="zh-CN"/>
          </a:p>
          <a:p>
            <a:pPr>
              <a:buAutoNum type="arabicPeriod"/>
            </a:pPr>
            <a:r>
              <a:rPr lang="zh-CN" altLang="en-US" smtClean="0"/>
              <a:t>具备用户线程的优势</a:t>
            </a:r>
            <a:endParaRPr lang="en-US" altLang="zh-CN"/>
          </a:p>
          <a:p>
            <a:pPr>
              <a:buAutoNum type="arabicPeriod"/>
            </a:pPr>
            <a:r>
              <a:rPr lang="zh-CN" altLang="en-US"/>
              <a:t>基于</a:t>
            </a:r>
            <a:r>
              <a:rPr lang="zh-CN" altLang="en-US" smtClean="0"/>
              <a:t>事件驱动状态机编程模式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总</a:t>
            </a:r>
            <a:r>
              <a:rPr lang="zh-CN" altLang="en-US" smtClean="0"/>
              <a:t>结：多进程的单线程架构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tx1"/>
                </a:solidFill>
              </a:rPr>
              <a:t>Multi-Process </a:t>
            </a:r>
            <a:r>
              <a:rPr lang="en-US" altLang="zh-CN" dirty="0">
                <a:solidFill>
                  <a:schemeClr val="tx1"/>
                </a:solidFill>
              </a:rPr>
              <a:t>EDSM </a:t>
            </a:r>
            <a:endParaRPr lang="en-US" altLang="zh-CN" smtClean="0"/>
          </a:p>
          <a:p>
            <a:pPr>
              <a:buAutoNum type="arabicPeriod"/>
            </a:pPr>
            <a:endParaRPr lang="en-US" altLang="zh-CN" smtClean="0"/>
          </a:p>
          <a:p>
            <a:pPr>
              <a:buAutoNum type="arabicPeriod"/>
            </a:pPr>
            <a:endParaRPr lang="en-US" altLang="zh-CN"/>
          </a:p>
          <a:p>
            <a:pPr>
              <a:buFontTx/>
              <a:buChar char="-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    FQA6  ---</a:t>
            </a:r>
            <a:r>
              <a:rPr lang="zh-CN" altLang="en-US" smtClean="0"/>
              <a:t>协程 如何做到并发 </a:t>
            </a:r>
            <a:r>
              <a:rPr lang="en-US" altLang="zh-CN" smtClean="0"/>
              <a:t>st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47614"/>
            <a:ext cx="4993508" cy="265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/>
              <a:t>  </a:t>
            </a:r>
            <a:r>
              <a:rPr lang="en-US" altLang="zh-CN"/>
              <a:t>FQA7 </a:t>
            </a:r>
            <a:r>
              <a:rPr lang="en-US" altLang="zh-CN" smtClean="0"/>
              <a:t> Nginx</a:t>
            </a:r>
            <a:r>
              <a:rPr lang="zh-CN" altLang="en-US"/>
              <a:t>平滑升级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2" y="1059582"/>
            <a:ext cx="76581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5536" y="407462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nginx </a:t>
            </a:r>
            <a:r>
              <a:rPr lang="zh-CN" altLang="en-US" b="1">
                <a:solidFill>
                  <a:srgbClr val="FF0000"/>
                </a:solidFill>
              </a:rPr>
              <a:t>支持热加载 热部署 ，在不打断用户请求的情况下更新版本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9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altLang="zh-CN" smtClean="0"/>
              <a:t>Select  </a:t>
            </a:r>
            <a:r>
              <a:rPr lang="en-US" altLang="zh-CN"/>
              <a:t>Leader 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en-US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smtClean="0">
                <a:solidFill>
                  <a:srgbClr val="FF0000"/>
                </a:solidFill>
              </a:rPr>
              <a:t>split</a:t>
            </a:r>
            <a:r>
              <a:rPr smtClean="0">
                <a:solidFill>
                  <a:srgbClr val="FF0000"/>
                </a:solidFill>
              </a:rPr>
              <a:t>一样的（</a:t>
            </a:r>
            <a:r>
              <a:rPr>
                <a:solidFill>
                  <a:srgbClr val="FF0000"/>
                </a:solidFill>
              </a:rPr>
              <a:t>什么网络分区舍去 正常如何</a:t>
            </a:r>
            <a:r>
              <a:rPr smtClean="0">
                <a:solidFill>
                  <a:srgbClr val="FF0000"/>
                </a:solidFill>
              </a:rPr>
              <a:t>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>
                <a:solidFill>
                  <a:srgbClr val="FF0000"/>
                </a:solidFill>
              </a:rPr>
              <a:t>看懂</a:t>
            </a:r>
            <a:r>
              <a:rPr lang="en-US"/>
              <a:t>Figure </a:t>
            </a:r>
            <a:r>
              <a:rPr lang="en-US" smtClean="0"/>
              <a:t>1 2 4 </a:t>
            </a:r>
            <a:r>
              <a:rPr smtClean="0"/>
              <a:t>举例</a:t>
            </a:r>
            <a:endParaRPr lang="en-US" smtClean="0"/>
          </a:p>
          <a:p>
            <a:r>
              <a:rPr lang="en-US" altLang="zh-CN" smtClean="0"/>
              <a:t>Raft </a:t>
            </a:r>
            <a:r>
              <a:rPr smtClean="0"/>
              <a:t>一共</a:t>
            </a:r>
            <a:r>
              <a:rPr lang="en-US" smtClean="0">
                <a:solidFill>
                  <a:srgbClr val="FF0000"/>
                </a:solidFill>
              </a:rPr>
              <a:t>18</a:t>
            </a:r>
            <a:r>
              <a:rPr smtClean="0">
                <a:solidFill>
                  <a:srgbClr val="FF0000"/>
                </a:solidFill>
              </a:rPr>
              <a:t>个视频</a:t>
            </a:r>
            <a:r>
              <a:rPr smtClean="0"/>
              <a:t>，全部看完 </a:t>
            </a:r>
            <a:r>
              <a:rPr lang="en-US" smtClean="0"/>
              <a:t> </a:t>
            </a:r>
            <a:r>
              <a:rPr smtClean="0"/>
              <a:t>（</a:t>
            </a:r>
            <a:r>
              <a:rPr lang="en-US" smtClean="0"/>
              <a:t>2</a:t>
            </a:r>
            <a:r>
              <a:rPr smtClean="0"/>
              <a:t>）</a:t>
            </a:r>
            <a:endParaRPr lang="en-US" smtClean="0"/>
          </a:p>
          <a:p>
            <a:pPr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5.3 Log </a:t>
            </a:r>
            <a:r>
              <a:rPr lang="en-US" smtClean="0"/>
              <a:t>replication  </a:t>
            </a:r>
            <a:r>
              <a:rPr lang="en-US" altLang="zh-CN" smtClean="0"/>
              <a:t>time-5</a:t>
            </a:r>
            <a:endParaRPr lang="en-US" smtClean="0"/>
          </a:p>
          <a:p>
            <a:r>
              <a:rPr lang="en-US" altLang="zh-CN"/>
              <a:t>Raft </a:t>
            </a:r>
            <a:r>
              <a:rPr/>
              <a:t>一共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>
                <a:solidFill>
                  <a:srgbClr val="FF0000"/>
                </a:solidFill>
              </a:rPr>
              <a:t>个视频</a:t>
            </a:r>
            <a:r>
              <a:rPr/>
              <a:t>，全部看完  （</a:t>
            </a:r>
            <a:r>
              <a:rPr lang="en-US" altLang="zh-CN"/>
              <a:t>2</a:t>
            </a:r>
            <a:r>
              <a:rPr smtClean="0"/>
              <a:t>）</a:t>
            </a:r>
            <a:endParaRPr lang="en-US" smtClean="0"/>
          </a:p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/>
          </a:p>
          <a:p>
            <a:pPr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2492</TotalTime>
  <Words>2121</Words>
  <Application>Microsoft Office PowerPoint</Application>
  <PresentationFormat>全屏显示(16:9)</PresentationFormat>
  <Paragraphs>248</Paragraphs>
  <Slides>21</Slides>
  <Notes>17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国美互联网_优化</vt:lpstr>
      <vt:lpstr>  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第四题：redis 如何持久化的？ [5分钟]</vt:lpstr>
      <vt:lpstr> 第六题 AOF 重写:rewriteAppendOnlyFileBackground()</vt:lpstr>
      <vt:lpstr>    第五题：  How Redis master-slave replication works (1)                       </vt:lpstr>
      <vt:lpstr> 第五题：：How Redis master-slave replication (2)</vt:lpstr>
      <vt:lpstr>第五题：：How Redis master-slave replication CAP (3)</vt:lpstr>
      <vt:lpstr>FQA :  ServerCron 干了什么</vt:lpstr>
      <vt:lpstr>     FQA:  set msg=“hello” 发送了什么</vt:lpstr>
      <vt:lpstr>     FQA6  ---协程 如何做到并发 st</vt:lpstr>
      <vt:lpstr>  FQA7  Nginx平滑升级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622</cp:revision>
  <dcterms:created xsi:type="dcterms:W3CDTF">2016-11-29T04:08:00Z</dcterms:created>
  <dcterms:modified xsi:type="dcterms:W3CDTF">2020-04-27T13:36:32Z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