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40" r:id="rId2"/>
    <p:sldId id="2857" r:id="rId3"/>
    <p:sldId id="2865" r:id="rId4"/>
    <p:sldId id="2866" r:id="rId5"/>
    <p:sldId id="2864" r:id="rId6"/>
  </p:sldIdLst>
  <p:sldSz cx="12858750" cy="7232650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95317" autoAdjust="0"/>
  </p:normalViewPr>
  <p:slideViewPr>
    <p:cSldViewPr>
      <p:cViewPr varScale="1">
        <p:scale>
          <a:sx n="64" d="100"/>
          <a:sy n="64" d="100"/>
        </p:scale>
        <p:origin x="-612" y="-108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108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2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2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afboat/unixCod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ullcanon/article/details/7986008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son.org/json-en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https://github.com/aleafboat/unixCode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blog.csdn.net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err="1" smtClean="0">
                <a:hlinkClick r:id="rId3"/>
              </a:rPr>
              <a:t>nullcanon</a:t>
            </a:r>
            <a:r>
              <a:rPr lang="en-US" altLang="zh-CN" dirty="0" smtClean="0">
                <a:hlinkClick r:id="rId3"/>
              </a:rPr>
              <a:t>/article/details/79860088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</a:t>
            </a:r>
            <a:r>
              <a:rPr lang="en-US" altLang="zh-CN" dirty="0" err="1" smtClean="0">
                <a:hlinkClick r:id="rId4"/>
              </a:rPr>
              <a:t>www.json.org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smtClean="0">
                <a:hlinkClick r:id="rId4"/>
              </a:rPr>
              <a:t>json-en.html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69" y="615929"/>
            <a:ext cx="48577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265974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400" dirty="0" smtClean="0"/>
              <a:t> </a:t>
            </a:r>
            <a:r>
              <a:rPr lang="zh-CN" altLang="en-US" sz="1400" dirty="0" smtClean="0"/>
              <a:t> </a:t>
            </a:r>
            <a:r>
              <a:rPr lang="zh-CN" altLang="en-US" sz="2400" dirty="0" smtClean="0"/>
              <a:t>读写锁 加锁关键，不是持有锁，而是修改状态，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如果获取锁后，不满足条件就</a:t>
            </a:r>
            <a:r>
              <a:rPr lang="en-US" altLang="zh-CN" sz="2400" dirty="0" smtClean="0"/>
              <a:t>wait</a:t>
            </a:r>
            <a:r>
              <a:rPr lang="zh-CN" altLang="en-US" sz="2400" dirty="0" smtClean="0"/>
              <a:t>，陷入阻塞状态（来释放锁，不然别人无法用了）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等到 满足符合条件时候才被占有锁，来修改状态。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73" y="3187697"/>
            <a:ext cx="11868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43292" y="1491699"/>
            <a:ext cx="6027206" cy="3066876"/>
            <a:chOff x="4511597" y="1167196"/>
            <a:chExt cx="4286248" cy="2181009"/>
          </a:xfrm>
        </p:grpSpPr>
        <p:sp>
          <p:nvSpPr>
            <p:cNvPr id="38" name="Rectangle 37"/>
            <p:cNvSpPr/>
            <p:nvPr/>
          </p:nvSpPr>
          <p:spPr>
            <a:xfrm>
              <a:off x="4511597" y="116719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3306" y="1509652"/>
              <a:ext cx="2184534" cy="1838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有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限状态自动机实现高效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xml/</a:t>
              </a:r>
              <a:r>
                <a:rPr lang="en-US" altLang="zh-CN" sz="2000" dirty="0" err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json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解析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器</a:t>
              </a:r>
              <a:endPara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5" y="233568"/>
            <a:ext cx="380514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长链接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分包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H</a:t>
            </a:r>
            <a:r>
              <a:rPr lang="en-US" altLang="zh-CN" sz="2400" dirty="0" smtClean="0"/>
              <a:t>ttp  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headers  \r\n</a:t>
            </a:r>
            <a:r>
              <a:rPr lang="zh-CN" altLang="en-US" sz="2400" dirty="0" smtClean="0"/>
              <a:t>分割 </a:t>
            </a:r>
            <a:endParaRPr lang="en-US" altLang="zh-CN" sz="2400" dirty="0"/>
          </a:p>
          <a:p>
            <a:pPr algn="ctr"/>
            <a:r>
              <a:rPr lang="en-US" altLang="zh-CN" sz="2400" dirty="0" smtClean="0"/>
              <a:t>Body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ctr"/>
            <a:r>
              <a:rPr lang="en-US" altLang="zh-CN" dirty="0" smtClean="0"/>
              <a:t>Content-Range</a:t>
            </a:r>
            <a:r>
              <a:rPr lang="en-US" altLang="zh-CN" dirty="0"/>
              <a:t>: bytes 0-1023/146515 </a:t>
            </a:r>
          </a:p>
          <a:p>
            <a:pPr algn="ctr"/>
            <a:r>
              <a:rPr lang="en-US" altLang="zh-CN" dirty="0" smtClean="0"/>
              <a:t>Content-Length</a:t>
            </a:r>
            <a:r>
              <a:rPr lang="en-US" altLang="zh-CN" dirty="0"/>
              <a:t>: 1024 .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6" y="2568771"/>
            <a:ext cx="34480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8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author</a:t>
            </a: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troy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Welcome star 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自定义</PresentationFormat>
  <Paragraphs>49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第一PPT，www.1ppt.com</vt:lpstr>
      <vt:lpstr>PowerPoint 演示文稿</vt:lpstr>
      <vt:lpstr>PowerPoint 演示文稿</vt:lpstr>
      <vt:lpstr>  读写锁 加锁关键，不是持有锁，而是修改状态，   如果获取锁后，不满足条件就wait，陷入阻塞状态（来释放锁，不然别人无法用了）  等到 满足符合条件时候才被占有锁，来修改状态。 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2</cp:revision>
  <dcterms:created xsi:type="dcterms:W3CDTF">2016-12-18T13:13:00Z</dcterms:created>
  <dcterms:modified xsi:type="dcterms:W3CDTF">2020-02-06T04:51:11Z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