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2020/4/6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2020/4/6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www.infoq.cn/article/5NhHho2gUgvKu*iHW24E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https://cloud.tencent.com/developer/article/1444308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https://www.infoq.cn/article/UiKyF*4zxplSrpWZ5km1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项目</a:t>
            </a:r>
            <a:r>
              <a:rPr lang="en-US" altLang="zh-CN" smtClean="0"/>
              <a:t>1 –</a:t>
            </a:r>
            <a:r>
              <a:rPr lang="zh-CN" altLang="en-US" smtClean="0"/>
              <a:t>可伸缩</a:t>
            </a:r>
            <a:r>
              <a:rPr lang="en-US" altLang="zh-CN" smtClean="0"/>
              <a:t>2</a:t>
            </a:r>
            <a:r>
              <a:rPr lang="zh-CN" altLang="en-US" smtClean="0"/>
              <a:t>人通话视频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7331</TotalTime>
  <Words>1321</Words>
  <Application>Microsoft Office PowerPoint</Application>
  <PresentationFormat>全屏显示(16:9)</PresentationFormat>
  <Paragraphs>182</Paragraphs>
  <Slides>20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</vt:lpstr>
      <vt:lpstr>陈咬金三板斧（微软雅黑28）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499</cp:revision>
  <dcterms:created xsi:type="dcterms:W3CDTF">2016-11-29T04:08:00Z</dcterms:created>
  <dcterms:modified xsi:type="dcterms:W3CDTF">2020-04-06T03:06:43Z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