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40" r:id="rId2"/>
    <p:sldId id="2864" r:id="rId3"/>
    <p:sldId id="2857" r:id="rId4"/>
    <p:sldId id="2865" r:id="rId5"/>
    <p:sldId id="2866" r:id="rId6"/>
    <p:sldId id="2867" r:id="rId7"/>
    <p:sldId id="2868" r:id="rId8"/>
    <p:sldId id="2869" r:id="rId9"/>
    <p:sldId id="2870" r:id="rId10"/>
    <p:sldId id="2871" r:id="rId11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75" autoAdjust="0"/>
    <p:restoredTop sz="75911" autoAdjust="0"/>
  </p:normalViewPr>
  <p:slideViewPr>
    <p:cSldViewPr>
      <p:cViewPr varScale="1">
        <p:scale>
          <a:sx n="81" d="100"/>
          <a:sy n="81" d="100"/>
        </p:scale>
        <p:origin x="-1230" y="-90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052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892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xggg/libi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y.swust.net.cn/02/2/czxt/chapter2/section2/semaphone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huihoo.com/os/process/semaphore.htm" TargetMode="External"/><Relationship Id="rId4" Type="http://schemas.openxmlformats.org/officeDocument/2006/relationships/hyperlink" Target="https://blog.nowcoder.net/n/dcd0f5364a2c4fe8a09655c821d87849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uco/shmqueue" TargetMode="External"/><Relationship Id="rId7" Type="http://schemas.openxmlformats.org/officeDocument/2006/relationships/hyperlink" Target="https://theboostcpplibraries.com/boost.interproce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highscore.de/cpp/boost/" TargetMode="External"/><Relationship Id="rId5" Type="http://schemas.openxmlformats.org/officeDocument/2006/relationships/hyperlink" Target="https://segmentfault.com/a/1190000012185545" TargetMode="External"/><Relationship Id="rId4" Type="http://schemas.openxmlformats.org/officeDocument/2006/relationships/hyperlink" Target="https://segmentfault.com/a/119000002173519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github.com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err="1" smtClean="0">
                <a:hlinkClick r:id="rId3"/>
              </a:rPr>
              <a:t>wxggg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smtClean="0">
                <a:hlinkClick r:id="rId3"/>
              </a:rPr>
              <a:t>libio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http://zy.swust.net.cn/02/2/czxt/chapter2/section2/semaphone.htm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https://blog.nowcoder.net/n/dcd0f5364a2c4fe8a09655c821d87849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https://docs.huihoo.com/os/process/semaphore.htm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https://github.com/DGuco/shmqueue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https://segmentfault.com/a/1190000021735193</a:t>
            </a:r>
            <a:r>
              <a:rPr lang="en-US" dirty="0" smtClean="0"/>
              <a:t> </a:t>
            </a:r>
            <a:r>
              <a:rPr lang="zh-CN" altLang="en-US" dirty="0" smtClean="0"/>
              <a:t>读写锁</a:t>
            </a:r>
            <a:r>
              <a:rPr lang="zh-CN" altLang="en-US" baseline="0" dirty="0" smtClean="0"/>
              <a:t> 多读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写 ，加锁和解锁都是通 抢占锁来修改数据， 用另外一个锁同步</a:t>
            </a:r>
            <a:endParaRPr lang="en-US" altLang="zh-CN" baseline="0" dirty="0" smtClean="0"/>
          </a:p>
          <a:p>
            <a:r>
              <a:rPr lang="en-US" dirty="0" smtClean="0">
                <a:hlinkClick r:id="rId5"/>
              </a:rPr>
              <a:t>https://segmentfault.com/a/1190000012185545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解决方式：</a:t>
            </a:r>
            <a:r>
              <a:rPr lang="en-US" altLang="zh-CN" dirty="0" smtClean="0"/>
              <a:t>boost 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缺点是什么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避免</a:t>
            </a:r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http://zh.highscore.de/cpp/boost/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https://theboostcpplibraries.com/boost.interprocess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uco/shmqueu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lzj112/MyB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ostcpplibraries.com/boost.interprocess" TargetMode="External"/><Relationship Id="rId2" Type="http://schemas.openxmlformats.org/officeDocument/2006/relationships/hyperlink" Target="http://zh.highscore.de/cpp/boo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216" y="345511"/>
            <a:ext cx="48577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线程 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59" y="1687499"/>
            <a:ext cx="49434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47" y="1616061"/>
            <a:ext cx="4495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8167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锻</a:t>
            </a:r>
            <a:r>
              <a:rPr lang="zh-CN" altLang="en-US" sz="960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炼 思路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author</a:t>
            </a: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troy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Welcome star 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  </a:t>
            </a:r>
            <a:r>
              <a:rPr lang="zh-CN" altLang="en-US" dirty="0" smtClean="0"/>
              <a:t>问：谈谈你对自旋锁的理解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0" y="1600101"/>
            <a:ext cx="121513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9749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5" y="233568"/>
            <a:ext cx="63254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Libevent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多线程的实现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843289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网络编程 卷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：进程间通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92" y="1830375"/>
            <a:ext cx="1282335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07" y="4545019"/>
            <a:ext cx="3714776" cy="252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2449" y="2678285"/>
            <a:ext cx="5357797" cy="516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51" y="1616061"/>
            <a:ext cx="5357797" cy="516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1"/>
            <a:ext cx="11090672" cy="551727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https://github.com/DGuco/shmqueue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zh-CN" altLang="en-US" dirty="0" smtClean="0"/>
              <a:t>个生产，一个消费  轮流执行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个信号量 </a:t>
            </a:r>
            <a:r>
              <a:rPr lang="en-US" altLang="zh-CN" dirty="0" smtClean="0"/>
              <a:t>0  1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多个生成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个消费：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N1</a:t>
            </a:r>
            <a:br>
              <a:rPr lang="en-US" altLang="zh-CN" dirty="0" smtClean="0"/>
            </a:br>
            <a:r>
              <a:rPr lang="en-US" dirty="0" smtClean="0">
                <a:hlinkClick r:id="rId4"/>
              </a:rPr>
              <a:t>https://github.com/lzj112/MyBus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6613" y="1630363"/>
            <a:ext cx="61055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5588707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http://zh.highscore.de/cpp/boost/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https://theboostcpplibraries.com/boost.interprocess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线程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自定义</PresentationFormat>
  <Paragraphs>64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幻灯片 1</vt:lpstr>
      <vt:lpstr>幻灯片 2</vt:lpstr>
      <vt:lpstr>幻灯片 3</vt:lpstr>
      <vt:lpstr>   问：谈谈你对自旋锁的理解</vt:lpstr>
      <vt:lpstr>幻灯片 5</vt:lpstr>
      <vt:lpstr>UNIX网络编程 卷2：进程间通</vt:lpstr>
      <vt:lpstr>https://github.com/DGuco/shmqueue  1 个生产，一个消费  轮流执行 2个信号量 0  1  多个生成 1个消费： 2 个 N1 https://github.com/lzj112/MyBus</vt:lpstr>
      <vt:lpstr>http://zh.highscore.de/cpp/boost/ https://theboostcpplibraries.com/boost.interprocess</vt:lpstr>
      <vt:lpstr>进程 vs线程 </vt:lpstr>
      <vt:lpstr>进程 vs线程 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2020-04-08T05:47:38Z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