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7" r:id="rId12"/>
    <p:sldId id="28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25" d="100"/>
          <a:sy n="125" d="100"/>
        </p:scale>
        <p:origin x="48" y="24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2020/2/11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wangcy6.github.io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>
                <a:hlinkClick r:id="rId4"/>
              </a:rPr>
              <a:t>/post/</a:t>
            </a:r>
            <a:r>
              <a:rPr lang="en-US" altLang="zh-CN" dirty="0" err="1">
                <a:hlinkClick r:id="rId4"/>
              </a:rPr>
              <a:t>DataBase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 err="1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4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4362</TotalTime>
  <Words>364</Words>
  <Application>Microsoft Office PowerPoint</Application>
  <PresentationFormat>全屏显示(16:9)</PresentationFormat>
  <Paragraphs>63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374</cp:revision>
  <dcterms:created xsi:type="dcterms:W3CDTF">2016-11-29T04:08:00Z</dcterms:created>
  <dcterms:modified xsi:type="dcterms:W3CDTF">2020-02-11T08:48:20Z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