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40" r:id="rId2"/>
    <p:sldId id="2857" r:id="rId3"/>
    <p:sldId id="2865" r:id="rId4"/>
    <p:sldId id="2866" r:id="rId5"/>
    <p:sldId id="2864" r:id="rId6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69" y="615929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265974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 </a:t>
            </a:r>
            <a:r>
              <a:rPr lang="zh-CN" altLang="en-US" sz="2400" dirty="0" smtClean="0"/>
              <a:t>读写锁 加锁关键，不是持有锁，而是修改状态，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如果获取锁后，不满足条件就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，陷入阻塞状态（来释放锁，不然别人无法用了）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等到 满足符合条件时候才被占有锁，来修改状态。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73" y="3187697"/>
            <a:ext cx="11868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43292" y="1491699"/>
            <a:ext cx="6027206" cy="2410900"/>
            <a:chOff x="4511597" y="116719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11597" y="116719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88644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JSON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格式</a:t>
              </a: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状态</a:t>
              </a: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机 </a:t>
              </a: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380514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长链接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tcp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分包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H</a:t>
            </a:r>
            <a:r>
              <a:rPr lang="en-US" altLang="zh-CN" sz="2400" dirty="0" smtClean="0"/>
              <a:t>ttp 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headers  \r\n</a:t>
            </a:r>
            <a:r>
              <a:rPr lang="zh-CN" altLang="en-US" sz="2400" dirty="0" smtClean="0"/>
              <a:t>分割 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Body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ctr"/>
            <a:r>
              <a:rPr lang="en-US" altLang="zh-CN" dirty="0" smtClean="0"/>
              <a:t>Content-Range</a:t>
            </a:r>
            <a:r>
              <a:rPr lang="en-US" altLang="zh-CN" dirty="0"/>
              <a:t>: bytes 0-1023/146515 </a:t>
            </a:r>
          </a:p>
          <a:p>
            <a:pPr algn="ctr"/>
            <a:r>
              <a:rPr lang="en-US" altLang="zh-CN" dirty="0" smtClean="0"/>
              <a:t>Content-Length</a:t>
            </a:r>
            <a:r>
              <a:rPr lang="en-US" altLang="zh-CN" dirty="0"/>
              <a:t>: 1024 .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" y="2568771"/>
            <a:ext cx="34480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自定义</PresentationFormat>
  <Paragraphs>47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第一PPT，www.1ppt.com</vt:lpstr>
      <vt:lpstr>PowerPoint 演示文稿</vt:lpstr>
      <vt:lpstr>PowerPoint 演示文稿</vt:lpstr>
      <vt:lpstr>  读写锁 加锁关键，不是持有锁，而是修改状态，   如果获取锁后，不满足条件就wait，陷入阻塞状态（来释放锁，不然别人无法用了）  等到 满足符合条件时候才被占有锁，来修改状态。 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2020-02-03T07:32:12Z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