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4" r:id="rId3"/>
    <p:sldId id="278" r:id="rId4"/>
    <p:sldId id="280" r:id="rId5"/>
    <p:sldId id="279" r:id="rId6"/>
    <p:sldId id="287" r:id="rId7"/>
    <p:sldId id="283" r:id="rId8"/>
    <p:sldId id="282" r:id="rId9"/>
    <p:sldId id="284" r:id="rId10"/>
    <p:sldId id="285" r:id="rId11"/>
    <p:sldId id="286" r:id="rId12"/>
    <p:sldId id="281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75206" autoAdjust="0"/>
  </p:normalViewPr>
  <p:slideViewPr>
    <p:cSldViewPr>
      <p:cViewPr>
        <p:scale>
          <a:sx n="150" d="100"/>
          <a:sy n="150" d="100"/>
        </p:scale>
        <p:origin x="-684" y="51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槽点</a:t>
            </a:r>
            <a:r>
              <a:rPr lang="zh-CN" altLang="en-US" baseline="0" dirty="0" smtClean="0"/>
              <a:t> 对应 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业务如何平滑升级</a:t>
            </a:r>
            <a:endParaRPr lang="en-US" altLang="en-US" dirty="0" smtClean="0"/>
          </a:p>
          <a:p>
            <a:pPr>
              <a:buNone/>
            </a:pPr>
            <a:r>
              <a:rPr altLang="en-US" dirty="0" smtClean="0"/>
              <a:t>对于产品 </a:t>
            </a:r>
            <a:r>
              <a:rPr lang="en-US" altLang="zh-CN" dirty="0" smtClean="0"/>
              <a:t>nginx</a:t>
            </a:r>
            <a:r>
              <a:rPr dirty="0" smtClean="0"/>
              <a:t>，</a:t>
            </a:r>
            <a:r>
              <a:rPr lang="en-US" dirty="0" smtClean="0"/>
              <a:t>S</a:t>
            </a:r>
            <a:r>
              <a:rPr lang="en-US" altLang="zh-CN" dirty="0" smtClean="0"/>
              <a:t>trom</a:t>
            </a:r>
            <a:endParaRPr lang="en-US" altLang="en-US" dirty="0"/>
          </a:p>
          <a:p>
            <a:endParaRPr lang="en-US" altLang="en-US" dirty="0" smtClean="0"/>
          </a:p>
          <a:p>
            <a:pPr>
              <a:buNone/>
            </a:pPr>
            <a:endParaRPr lang="en-US" altLang="en-US" dirty="0" smtClean="0"/>
          </a:p>
          <a:p>
            <a:r>
              <a:rPr altLang="en-US" dirty="0" smtClean="0"/>
              <a:t>数据呢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线服务状态下平滑</a:t>
            </a:r>
            <a:r>
              <a:rPr lang="zh-CN" altLang="en-US" dirty="0" smtClean="0"/>
              <a:t>升级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你没有回答出来</a:t>
            </a:r>
            <a:r>
              <a:rPr lang="en-US" altLang="zh-CN" dirty="0" smtClean="0"/>
              <a:t>】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4402</TotalTime>
  <Words>270</Words>
  <Application>Microsoft Macintosh PowerPoint</Application>
  <PresentationFormat>全屏显示(16:9)</PresentationFormat>
  <Paragraphs>66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线服务状态下平滑升级【你没有回答出来】 </vt:lpstr>
      <vt:lpstr>幻灯片 6</vt:lpstr>
      <vt:lpstr>Raft-1</vt:lpstr>
      <vt:lpstr>Raft-2</vt:lpstr>
      <vt:lpstr> MDB</vt:lpstr>
      <vt:lpstr> redis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376</cp:revision>
  <dcterms:created xsi:type="dcterms:W3CDTF">2016-11-29T04:08:00Z</dcterms:created>
  <dcterms:modified xsi:type="dcterms:W3CDTF">2019-12-26T02:14:12Z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