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77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 varScale="1">
        <p:scale>
          <a:sx n="139" d="100"/>
          <a:sy n="139" d="100"/>
        </p:scale>
        <p:origin x="-1014" y="-90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一个普通类的对象 申请和释放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2019/12/27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142908" y="-428646"/>
            <a:ext cx="8001056" cy="62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52"/>
            <a:ext cx="42005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3"/>
            <a:ext cx="7072362" cy="5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10"/>
            <a:ext cx="71532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3511</TotalTime>
  <Words>81</Words>
  <Application>Microsoft Macintosh PowerPoint</Application>
  <PresentationFormat>全屏显示(16:9)</PresentationFormat>
  <Paragraphs>23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国美互联网_优化</vt:lpstr>
      <vt:lpstr>国美互联网PPT</vt:lpstr>
      <vt:lpstr>目录（微软雅黑28）</vt:lpstr>
      <vt:lpstr>项目</vt:lpstr>
      <vt:lpstr>幻灯片 3</vt:lpstr>
      <vt:lpstr>Copy Initialization vs  Memberwise Assignment </vt:lpstr>
      <vt:lpstr>堆栈区别是什么？</vt:lpstr>
      <vt:lpstr>进程（1）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254</cp:revision>
  <dcterms:created xsi:type="dcterms:W3CDTF">2016-11-29T04:08:00Z</dcterms:created>
  <dcterms:modified xsi:type="dcterms:W3CDTF">2019-12-27T10:00:27Z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