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3" r:id="rId2"/>
    <p:sldId id="274" r:id="rId3"/>
    <p:sldId id="275" r:id="rId4"/>
    <p:sldId id="278" r:id="rId5"/>
    <p:sldId id="279" r:id="rId6"/>
    <p:sldId id="284" r:id="rId7"/>
    <p:sldId id="285" r:id="rId8"/>
    <p:sldId id="286" r:id="rId9"/>
    <p:sldId id="280" r:id="rId10"/>
    <p:sldId id="281" r:id="rId11"/>
    <p:sldId id="282" r:id="rId12"/>
    <p:sldId id="283" r:id="rId13"/>
    <p:sldId id="277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83196" autoAdjust="0"/>
  </p:normalViewPr>
  <p:slideViewPr>
    <p:cSldViewPr>
      <p:cViewPr varScale="1">
        <p:scale>
          <a:sx n="125" d="100"/>
          <a:sy n="125" d="100"/>
        </p:scale>
        <p:origin x="-1416" y="-10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2019/12/31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2019/12/31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de.com/library/CPP/ls20.htm" TargetMode="External"/><Relationship Id="rId7" Type="http://schemas.openxmlformats.org/officeDocument/2006/relationships/hyperlink" Target="http://luodw.cc/2015/10/27/STL-vec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ptiste-wicht.com/posts/2012/12/cpp-benchmark-vector-list-deque.html" TargetMode="External"/><Relationship Id="rId5" Type="http://schemas.openxmlformats.org/officeDocument/2006/relationships/hyperlink" Target="https://www.zhihu.com/question/26091467" TargetMode="External"/><Relationship Id="rId4" Type="http://schemas.openxmlformats.org/officeDocument/2006/relationships/hyperlink" Target="https://chenqx.github.io/2014/09/25/Cpp-Memory-Management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eihu.me/blog/2014/sgi-std-sor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cplusplus.com/reference/vector/vector/erase/" TargetMode="External"/><Relationship Id="rId5" Type="http://schemas.openxmlformats.org/officeDocument/2006/relationships/hyperlink" Target="https://zhuanlan.zhihu.com/p/36274119" TargetMode="External"/><Relationship Id="rId4" Type="http://schemas.openxmlformats.org/officeDocument/2006/relationships/hyperlink" Target="http://www.cplusplus.com/reference/vector/vector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%E2%80%93black_tre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cplusplus.com/reference/map/map/insert/" TargetMode="External"/><Relationship Id="rId4" Type="http://schemas.openxmlformats.org/officeDocument/2006/relationships/hyperlink" Target="http://www.cplusplus.com/reference/map/map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%E2%80%93black_tre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cplusplus.com/reference/map/map/insert/" TargetMode="External"/><Relationship Id="rId4" Type="http://schemas.openxmlformats.org/officeDocument/2006/relationships/hyperlink" Target="http://www.cplusplus.com/reference/map/map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unordered_map/unordered_map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plusplus.com/unordered_map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http://17de.com/library/CPP/ls20.htm</a:t>
            </a:r>
            <a:endParaRPr lang="en-US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https://chenqx.github.io/2014/09/25/Cpp-Memory-Management/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https://www.zhihu.com/question/26091467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https://baptiste-wicht.com/posts/2012/12/cpp-benchmark-vector-list-deque.html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http://luodw.cc/2015/10/27/STL-vec/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一个普通类的对象 申请和释放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http://feihu.me/blog/2014/sgi-std-sort/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www.cplusplus.com/reference/vector/vector/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https://zhuanlan.zhihu.com/p/36274119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源码剖析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源码剖析简体中文完整版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清晰扫描带目录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6"/>
              </a:rPr>
              <a:t>http://www.cplusplus.com/reference/vector/vector/erase/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https://en.wikipedia.org/wiki/Red%E2%80%93black_tree</a:t>
            </a:r>
            <a:endParaRPr 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从根到最远叶子的路径不超过从根到最近叶子的路径的两倍。 结果就是树的高度大致平衡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4"/>
              </a:rPr>
              <a:t>http://www.cplusplus.com/reference/map/map/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http://www.cplusplus.com/reference/map/map/insert/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https://en.wikipedia.org/wiki/Red%E2%80%93black_tree</a:t>
            </a:r>
            <a:endParaRPr 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从根到最远叶子的路径不超过从根到最近叶子的路径的两倍。 结果就是树的高度大致平衡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4"/>
              </a:rPr>
              <a:t>http://www.cplusplus.com/reference/map/map/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http://www.cplusplus.com/reference/map/map/insert/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http://www.cplusplus.com/reference/unordered_map/unordered_map/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element is inserted only if its key is not equivalent to the key of any other element already in the container (keys in an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unordered_map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are unique).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static_cast</a:t>
            </a:r>
            <a:r>
              <a:rPr lang="zh-CN" altLang="en-US" smtClean="0"/>
              <a:t>使用场景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2019/12/31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2019/12/31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f-balancing_binary_search_tre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- Segmentation </a:t>
            </a:r>
            <a:r>
              <a:rPr lang="en-US" altLang="zh-CN" dirty="0" smtClean="0"/>
              <a:t>fault  new </a:t>
            </a:r>
            <a:r>
              <a:rPr dirty="0" smtClean="0"/>
              <a:t>可以捕获，栈导致进程之间推出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堆栈区别是什么？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问题</a:t>
            </a:r>
            <a:r>
              <a:rPr lang="en-US" dirty="0" smtClean="0"/>
              <a:t>1 : </a:t>
            </a:r>
            <a:r>
              <a:rPr dirty="0" smtClean="0"/>
              <a:t>进程退出过程  </a:t>
            </a:r>
            <a:endParaRPr lang="en-US" dirty="0" smtClean="0"/>
          </a:p>
          <a:p>
            <a:pPr>
              <a:buNone/>
            </a:pPr>
            <a:r>
              <a:rPr dirty="0" smtClean="0"/>
              <a:t>准备</a:t>
            </a:r>
            <a:r>
              <a:rPr lang="en-US" dirty="0" smtClean="0"/>
              <a:t>1 </a:t>
            </a:r>
            <a:r>
              <a:rPr dirty="0" smtClean="0"/>
              <a:t>：</a:t>
            </a:r>
            <a:r>
              <a:rPr lang="en-US" altLang="zh-CN" dirty="0" smtClean="0"/>
              <a:t>Advanced.Programming.in.the.UNIX.Environment.3rd.Edition </a:t>
            </a:r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dirty="0" smtClean="0"/>
              <a:t>首先看：</a:t>
            </a:r>
            <a:r>
              <a:rPr lang="en-US" altLang="zh-CN" dirty="0" smtClean="0"/>
              <a:t>7  10 11 </a:t>
            </a:r>
            <a:r>
              <a:rPr dirty="0" smtClean="0"/>
              <a:t>看完 每一行都落下</a:t>
            </a:r>
            <a:endParaRPr lang="en-US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dirty="0" smtClean="0"/>
              <a:t>然后看剩余章节：全部看完每一个题目都不落下</a:t>
            </a:r>
            <a:endParaRPr lang="en-US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dirty="0"/>
              <a:t>准备</a:t>
            </a:r>
            <a:r>
              <a:rPr lang="en-US" altLang="zh-CN" dirty="0" smtClean="0"/>
              <a:t>1</a:t>
            </a:r>
            <a:r>
              <a:rPr dirty="0" smtClean="0"/>
              <a:t>：进行中</a:t>
            </a:r>
            <a:endParaRPr lang="en-US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 Left</a:t>
            </a:r>
            <a:r>
              <a:rPr lang="en-US" dirty="0"/>
              <a:t> *left = </a:t>
            </a:r>
            <a:r>
              <a:rPr lang="en-US" i="1" dirty="0" err="1" smtClean="0"/>
              <a:t>static_cast</a:t>
            </a:r>
            <a:r>
              <a:rPr lang="en-US" dirty="0" smtClean="0"/>
              <a:t>&lt;Left*&gt;(</a:t>
            </a:r>
            <a:r>
              <a:rPr lang="en-US" dirty="0"/>
              <a:t>top1); </a:t>
            </a:r>
            <a:r>
              <a:rPr dirty="0"/>
              <a:t>深度探索</a:t>
            </a:r>
            <a:r>
              <a:rPr lang="en-US" altLang="zh-CN" dirty="0"/>
              <a:t>C++</a:t>
            </a:r>
            <a:r>
              <a:rPr dirty="0"/>
              <a:t>对象模型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虚函数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关于国美互联网的发展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原始数据的发掘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Stack</a:t>
            </a:r>
            <a:r>
              <a:rPr dirty="0" smtClean="0"/>
              <a:t>与</a:t>
            </a:r>
            <a:r>
              <a:rPr lang="en-US" altLang="zh-CN" dirty="0" smtClean="0"/>
              <a:t>vector</a:t>
            </a:r>
            <a:r>
              <a:rPr dirty="0" smtClean="0"/>
              <a:t>（内存分配释放）</a:t>
            </a:r>
            <a:endParaRPr lang="en-US" dirty="0" smtClean="0"/>
          </a:p>
          <a:p>
            <a:r>
              <a:rPr lang="en-US" altLang="zh-CN" dirty="0" smtClean="0"/>
              <a:t>New </a:t>
            </a:r>
            <a:r>
              <a:rPr dirty="0" smtClean="0"/>
              <a:t>与</a:t>
            </a:r>
            <a:r>
              <a:rPr lang="en-US" altLang="zh-CN" dirty="0" smtClean="0"/>
              <a:t>delete </a:t>
            </a:r>
          </a:p>
          <a:p>
            <a:r>
              <a:rPr lang="en-US" dirty="0" err="1" smtClean="0"/>
              <a:t>shared_ptr</a:t>
            </a:r>
            <a:endParaRPr lang="en-US" dirty="0" smtClean="0"/>
          </a:p>
          <a:p>
            <a:r>
              <a:rPr dirty="0" smtClean="0"/>
              <a:t>新特性</a:t>
            </a:r>
            <a:endParaRPr lang="en-US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开发语言</a:t>
            </a:r>
            <a:r>
              <a:rPr lang="en-US" altLang="zh-CN" sz="2000" dirty="0" err="1" smtClean="0"/>
              <a:t>c++</a:t>
            </a:r>
            <a:endParaRPr lang="zh-CN" altLang="en-US" sz="2000" dirty="0"/>
          </a:p>
        </p:txBody>
      </p:sp>
      <p:sp>
        <p:nvSpPr>
          <p:cNvPr id="5" name="幻灯片编号占位符 3"/>
          <p:cNvSpPr txBox="1">
            <a:spLocks/>
          </p:cNvSpPr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85866"/>
            <a:ext cx="588743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b="1" i="1" dirty="0" smtClean="0"/>
          </a:p>
          <a:p>
            <a:pPr>
              <a:buFont typeface="+mj-lt"/>
              <a:buAutoNum type="arabicPeriod"/>
            </a:pPr>
            <a:r>
              <a:rPr lang="en-US" b="1" i="1" dirty="0" err="1" smtClean="0"/>
              <a:t>DynamicSequence</a:t>
            </a:r>
            <a:r>
              <a:rPr lang="en-US" b="1" i="1" dirty="0" smtClean="0"/>
              <a:t> </a:t>
            </a:r>
            <a:r>
              <a:rPr b="1" i="1" dirty="0"/>
              <a:t>顺序容器（没有分</a:t>
            </a:r>
            <a:r>
              <a:rPr lang="en-US" b="1" i="1" dirty="0" smtClean="0"/>
              <a:t>array  </a:t>
            </a:r>
            <a:r>
              <a:rPr b="1" i="1" dirty="0" smtClean="0"/>
              <a:t>数组特点（</a:t>
            </a:r>
            <a:r>
              <a:rPr lang="en-US" b="1" i="1" dirty="0" smtClean="0"/>
              <a:t>10  </a:t>
            </a:r>
            <a:r>
              <a:rPr lang="en-US" altLang="zh-CN" b="1" i="1" dirty="0" err="1" smtClean="0"/>
              <a:t>delte</a:t>
            </a:r>
            <a:r>
              <a:rPr lang="en-US" altLang="zh-CN" b="1" i="1" dirty="0" smtClean="0"/>
              <a:t>[]</a:t>
            </a:r>
            <a:r>
              <a:rPr lang="en-US" altLang="zh-CN" b="1" i="1" dirty="0" err="1" smtClean="0"/>
              <a:t>ptr</a:t>
            </a:r>
            <a:r>
              <a:rPr b="1" i="1" dirty="0" smtClean="0"/>
              <a:t>）</a:t>
            </a:r>
            <a:endParaRPr lang="en-US" b="1" i="1" dirty="0" smtClean="0"/>
          </a:p>
          <a:p>
            <a:pPr>
              <a:buFont typeface="+mj-lt"/>
              <a:buAutoNum type="arabicPeriod"/>
            </a:pPr>
            <a:r>
              <a:rPr lang="en-US" b="1" i="1" dirty="0" smtClean="0"/>
              <a:t>Allocator-aware </a:t>
            </a:r>
            <a:r>
              <a:rPr b="1" i="1" dirty="0" smtClean="0"/>
              <a:t>分配器（</a:t>
            </a:r>
            <a:r>
              <a:rPr lang="en-US" b="1" i="1" dirty="0" smtClean="0"/>
              <a:t>10  </a:t>
            </a:r>
            <a:r>
              <a:rPr b="1" i="1" dirty="0" smtClean="0"/>
              <a:t>）</a:t>
            </a:r>
            <a:endParaRPr lang="en-US" b="1" i="1" dirty="0" smtClean="0"/>
          </a:p>
          <a:p>
            <a:pPr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stl</a:t>
            </a:r>
            <a:r>
              <a:rPr dirty="0">
                <a:solidFill>
                  <a:srgbClr val="FF0000"/>
                </a:solidFill>
              </a:rPr>
              <a:t>的内存分配和回收机制</a:t>
            </a:r>
          </a:p>
          <a:p>
            <a:pPr>
              <a:buNone/>
            </a:pPr>
            <a:r>
              <a:rPr lang="en-US" dirty="0"/>
              <a:t>The container uses an allocator object to dynamically handle its storage needs</a:t>
            </a:r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3. </a:t>
            </a:r>
            <a:r>
              <a:rPr b="1" i="1" dirty="0" smtClean="0"/>
              <a:t>需要</a:t>
            </a:r>
            <a:r>
              <a:rPr lang="en-US" altLang="zh-CN" b="1" i="1" dirty="0" smtClean="0"/>
              <a:t>sort</a:t>
            </a:r>
            <a:r>
              <a:rPr b="1" i="1" dirty="0" smtClean="0"/>
              <a:t>来排序 （不能全部重复）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 STL</a:t>
            </a:r>
            <a:r>
              <a:rPr b="1" dirty="0"/>
              <a:t>里</a:t>
            </a:r>
            <a:r>
              <a:rPr lang="en-US" b="1" dirty="0"/>
              <a:t>sort</a:t>
            </a:r>
            <a:r>
              <a:rPr b="1" dirty="0"/>
              <a:t>算法用的是什么排序算法</a:t>
            </a:r>
          </a:p>
          <a:p>
            <a:pPr>
              <a:buNone/>
            </a:pPr>
            <a:r>
              <a:rPr b="1" i="1" dirty="0" smtClean="0"/>
              <a:t>快速排序 递归改为非递归</a:t>
            </a: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4 .</a:t>
            </a:r>
          </a:p>
          <a:p>
            <a:pPr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altLang="en-US" dirty="0" smtClean="0"/>
              <a:t>内部结构：</a:t>
            </a:r>
            <a:endParaRPr lang="en-US" altLang="en-US" dirty="0" smtClean="0"/>
          </a:p>
          <a:p>
            <a:r>
              <a:rPr altLang="en-US" dirty="0" smtClean="0"/>
              <a:t>内部结构</a:t>
            </a:r>
            <a:r>
              <a:rPr dirty="0" smtClean="0"/>
              <a:t>平衡二叉查找树</a:t>
            </a:r>
            <a:r>
              <a:rPr lang="en-US" u="sng" dirty="0" smtClean="0">
                <a:hlinkClick r:id="rId3"/>
              </a:rPr>
              <a:t>balancing </a:t>
            </a:r>
            <a:r>
              <a:rPr lang="en-US" u="sng" dirty="0">
                <a:hlinkClick r:id="rId3"/>
              </a:rPr>
              <a:t>binary search </a:t>
            </a:r>
            <a:r>
              <a:rPr lang="en-US" u="sng" dirty="0" smtClean="0">
                <a:hlinkClick r:id="rId3"/>
              </a:rPr>
              <a:t>tree</a:t>
            </a:r>
            <a:endParaRPr lang="en-US" dirty="0" smtClean="0"/>
          </a:p>
          <a:p>
            <a:r>
              <a:rPr altLang="en-US" dirty="0" smtClean="0"/>
              <a:t>类似</a:t>
            </a:r>
            <a:r>
              <a:rPr lang="en-US" altLang="en-US" dirty="0" smtClean="0"/>
              <a:t>4</a:t>
            </a:r>
            <a:r>
              <a:rPr altLang="en-US" dirty="0" smtClean="0"/>
              <a:t>阶乘 </a:t>
            </a:r>
            <a:r>
              <a:rPr lang="en-US" altLang="en-US" dirty="0" smtClean="0"/>
              <a:t>B+ </a:t>
            </a:r>
            <a:r>
              <a:rPr lang="en-US" altLang="zh-CN" dirty="0" smtClean="0"/>
              <a:t>tree </a:t>
            </a:r>
          </a:p>
          <a:p>
            <a:pPr>
              <a:buNone/>
            </a:pPr>
            <a:r>
              <a:rPr dirty="0" smtClean="0"/>
              <a:t>用法：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dirty="0" smtClean="0"/>
              <a:t>重复</a:t>
            </a:r>
            <a:r>
              <a:rPr lang="en-US" altLang="zh-CN" dirty="0"/>
              <a:t>key-value</a:t>
            </a:r>
            <a:r>
              <a:rPr dirty="0" smtClean="0"/>
              <a:t>对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altLang="zh-CN" dirty="0" smtClean="0"/>
              <a:t>Insert /[]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搜集 </a:t>
            </a:r>
            <a:r>
              <a:rPr lang="en-US" altLang="zh-CN" dirty="0" err="1" smtClean="0"/>
              <a:t>Stl</a:t>
            </a:r>
            <a:r>
              <a:rPr lang="en-US" altLang="zh-CN" dirty="0" smtClean="0"/>
              <a:t> –map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altLang="en-US" dirty="0" smtClean="0"/>
              <a:t>内部结构：</a:t>
            </a:r>
            <a:endParaRPr lang="en-US" altLang="en-US" dirty="0" smtClean="0"/>
          </a:p>
          <a:p>
            <a:r>
              <a:rPr altLang="en-US" dirty="0" smtClean="0"/>
              <a:t>内部结构</a:t>
            </a:r>
            <a:r>
              <a:rPr dirty="0" smtClean="0"/>
              <a:t>平衡二叉查找树</a:t>
            </a:r>
            <a:r>
              <a:rPr lang="en-US" i="1" dirty="0"/>
              <a:t>binary search trees </a:t>
            </a:r>
            <a:r>
              <a:rPr lang="en-US" i="1" dirty="0" smtClean="0"/>
              <a:t> </a:t>
            </a:r>
            <a:r>
              <a:rPr lang="en-US" dirty="0" smtClean="0"/>
              <a:t>RB-tree</a:t>
            </a:r>
          </a:p>
          <a:p>
            <a:r>
              <a:rPr altLang="en-US" dirty="0" smtClean="0"/>
              <a:t>类似</a:t>
            </a:r>
            <a:r>
              <a:rPr lang="en-US" altLang="en-US" dirty="0" smtClean="0"/>
              <a:t>4</a:t>
            </a:r>
            <a:r>
              <a:rPr altLang="en-US" dirty="0" smtClean="0"/>
              <a:t>阶乘 </a:t>
            </a:r>
            <a:r>
              <a:rPr lang="en-US" altLang="en-US" dirty="0" smtClean="0"/>
              <a:t>B+ </a:t>
            </a:r>
            <a:r>
              <a:rPr lang="en-US" altLang="zh-CN" dirty="0" smtClean="0"/>
              <a:t>tree </a:t>
            </a:r>
          </a:p>
          <a:p>
            <a:pPr>
              <a:buNone/>
            </a:pPr>
            <a:r>
              <a:rPr dirty="0" smtClean="0"/>
              <a:t>用法：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b="1" i="1" dirty="0" smtClean="0"/>
              <a:t>Map </a:t>
            </a:r>
            <a:r>
              <a:rPr dirty="0" smtClean="0"/>
              <a:t>重复</a:t>
            </a:r>
            <a:r>
              <a:rPr lang="en-US" altLang="zh-CN" dirty="0"/>
              <a:t>key-value</a:t>
            </a:r>
            <a:r>
              <a:rPr dirty="0" smtClean="0"/>
              <a:t>对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Unique </a:t>
            </a:r>
            <a:r>
              <a:rPr lang="en-US" dirty="0" smtClean="0"/>
              <a:t>keys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Allocator-aware</a:t>
            </a:r>
          </a:p>
          <a:p>
            <a:pPr>
              <a:buFont typeface="+mj-lt"/>
              <a:buAutoNum type="arabicPeriod"/>
            </a:pPr>
            <a:r>
              <a:rPr lang="en-US" b="1" i="1" dirty="0"/>
              <a:t>Ordered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搜集 </a:t>
            </a:r>
            <a:r>
              <a:rPr lang="en-US" altLang="zh-CN" dirty="0" err="1" smtClean="0"/>
              <a:t>Stl</a:t>
            </a:r>
            <a:r>
              <a:rPr lang="en-US" altLang="zh-CN" dirty="0" smtClean="0"/>
              <a:t> –map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altLang="en-US" dirty="0" smtClean="0"/>
              <a:t>问题：关联容器</a:t>
            </a:r>
            <a:r>
              <a:rPr lang="en-US" altLang="zh-CN" dirty="0" smtClean="0"/>
              <a:t>map</a:t>
            </a:r>
            <a:r>
              <a:rPr dirty="0" smtClean="0"/>
              <a:t>与</a:t>
            </a:r>
            <a:r>
              <a:rPr lang="en-US" altLang="zh-CN" dirty="0" smtClean="0"/>
              <a:t>unorder_map</a:t>
            </a:r>
            <a:r>
              <a:rPr dirty="0" smtClean="0"/>
              <a:t>区别？</a:t>
            </a:r>
            <a:endParaRPr lang="en-US" dirty="0" smtClean="0"/>
          </a:p>
          <a:p>
            <a:pPr lvl="1">
              <a:buNone/>
            </a:pPr>
            <a:r>
              <a:rPr altLang="en-US" dirty="0" smtClean="0"/>
              <a:t>思路：官方文档用法。舍去从性能 考虑</a:t>
            </a:r>
            <a:r>
              <a:rPr lang="en-US" altLang="zh-CN" dirty="0" err="1" smtClean="0"/>
              <a:t>unorder_mapolong</a:t>
            </a:r>
            <a:r>
              <a:rPr lang="en-US" altLang="zh-CN" dirty="0" smtClean="0"/>
              <a:t>(1) </a:t>
            </a:r>
            <a:r>
              <a:rPr dirty="0" smtClean="0"/>
              <a:t>查询快，都是不绝对的。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dirty="0" smtClean="0"/>
              <a:t>如果想插入自定义类，在重载上</a:t>
            </a:r>
            <a:r>
              <a:rPr lang="en-US" dirty="0" smtClean="0"/>
              <a:t>2</a:t>
            </a:r>
            <a:r>
              <a:rPr dirty="0" smtClean="0"/>
              <a:t>个区别</a:t>
            </a:r>
            <a:endParaRPr lang="en-US" dirty="0" smtClean="0"/>
          </a:p>
          <a:p>
            <a:pPr marL="800100" lvl="1" indent="-342900">
              <a:buNone/>
            </a:pPr>
            <a:endParaRPr lang="en-US" altLang="zh-CN" dirty="0" smtClean="0"/>
          </a:p>
          <a:p>
            <a:pPr marL="800100" lvl="1" indent="-342900">
              <a:buAutoNum type="arabicPeriod" startAt="2"/>
            </a:pPr>
            <a:r>
              <a:rPr dirty="0" smtClean="0"/>
              <a:t>在</a:t>
            </a:r>
            <a:r>
              <a:rPr lang="en-US" altLang="zh-CN" dirty="0" smtClean="0"/>
              <a:t>hash</a:t>
            </a:r>
            <a:r>
              <a:rPr dirty="0" smtClean="0"/>
              <a:t>不重复情况下，</a:t>
            </a:r>
            <a:r>
              <a:rPr lang="en-US" altLang="zh-CN" dirty="0" smtClean="0"/>
              <a:t>find</a:t>
            </a:r>
            <a:r>
              <a:rPr dirty="0" smtClean="0"/>
              <a:t>查找速度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AutoNum type="arabicPeriod" startAt="2"/>
            </a:pPr>
            <a:r>
              <a:rPr lang="en-US" b="1" dirty="0" smtClean="0"/>
              <a:t>Erase </a:t>
            </a:r>
            <a:r>
              <a:rPr lang="en-US" b="1" dirty="0"/>
              <a:t> </a:t>
            </a:r>
            <a:r>
              <a:rPr b="1" smtClean="0"/>
              <a:t>不实效 和失效</a:t>
            </a:r>
            <a:endParaRPr lang="en-US" altLang="en-US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Map(2)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3770</TotalTime>
  <Words>417</Words>
  <Application>Microsoft Macintosh PowerPoint</Application>
  <PresentationFormat>全屏显示(16:9)</PresentationFormat>
  <Paragraphs>105</Paragraphs>
  <Slides>13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国美互联网_优化</vt:lpstr>
      <vt:lpstr>国美互联网PPT</vt:lpstr>
      <vt:lpstr>目录（微软雅黑28）</vt:lpstr>
      <vt:lpstr>开发语言c++</vt:lpstr>
      <vt:lpstr>项目</vt:lpstr>
      <vt:lpstr>vector</vt:lpstr>
      <vt:lpstr>Vector（3）</vt:lpstr>
      <vt:lpstr>搜集 Stl –map </vt:lpstr>
      <vt:lpstr>搜集 Stl –map </vt:lpstr>
      <vt:lpstr>Map(2)</vt:lpstr>
      <vt:lpstr>堆栈区别是什么？</vt:lpstr>
      <vt:lpstr>进程（1）</vt:lpstr>
      <vt:lpstr> 虚函数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342</cp:revision>
  <dcterms:created xsi:type="dcterms:W3CDTF">2016-11-29T04:08:00Z</dcterms:created>
  <dcterms:modified xsi:type="dcterms:W3CDTF">2019-12-31T03:29:09Z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