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82873" autoAdjust="0"/>
  </p:normalViewPr>
  <p:slideViewPr>
    <p:cSldViewPr>
      <p:cViewPr>
        <p:scale>
          <a:sx n="100" d="100"/>
          <a:sy n="100" d="100"/>
        </p:scale>
        <p:origin x="-2124" y="-49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2020/5/26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200" dirty="0" smtClean="0"/>
              <a:t>  </a:t>
            </a:r>
            <a:r>
              <a:rPr lang="en-US" altLang="zh-CN" sz="1200" b="1" dirty="0" smtClean="0"/>
              <a:t>37 | </a:t>
            </a:r>
            <a:r>
              <a:rPr sz="1200" b="1" dirty="0" smtClean="0"/>
              <a:t>什么时候会使用内部临时表</a:t>
            </a:r>
            <a:r>
              <a:rPr sz="1200" b="1" dirty="0" smtClean="0"/>
              <a:t>？ </a:t>
            </a:r>
            <a:r>
              <a:rPr lang="en-US" altLang="zh-CN" sz="1200" dirty="0" smtClean="0"/>
              <a:t>group by</a:t>
            </a:r>
            <a:endParaRPr lang="zh-CN" altLang="en-US" sz="1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32"/>
            <a:ext cx="5405066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2494</TotalTime>
  <Words>7</Words>
  <Application>Microsoft Office PowerPoint</Application>
  <PresentationFormat>全屏显示(16:9)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国美互联网_优化</vt:lpstr>
      <vt:lpstr>幻灯片 0</vt:lpstr>
      <vt:lpstr>  37 | 什么时候会使用内部临时表？ group 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626</cp:revision>
  <dcterms:created xsi:type="dcterms:W3CDTF">2016-11-29T04:08:00Z</dcterms:created>
  <dcterms:modified xsi:type="dcterms:W3CDTF">2020-05-26T07:31:14Z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