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8" r:id="rId12"/>
    <p:sldId id="290" r:id="rId13"/>
    <p:sldId id="287" r:id="rId14"/>
    <p:sldId id="294" r:id="rId15"/>
    <p:sldId id="289" r:id="rId16"/>
    <p:sldId id="291" r:id="rId17"/>
    <p:sldId id="292" r:id="rId18"/>
    <p:sldId id="293" r:id="rId19"/>
    <p:sldId id="281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2136" y="-21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</a:t>
            </a:r>
            <a:r>
              <a:rPr lang="en-US" altLang="zh-CN" dirty="0" smtClean="0">
                <a:hlinkClick r:id="rId9"/>
              </a:rPr>
              <a:t>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</a:t>
            </a:r>
            <a:r>
              <a:rPr lang="en-US" altLang="zh-CN" dirty="0" smtClean="0"/>
              <a:t>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</a:t>
            </a:r>
            <a:r>
              <a:rPr lang="zh-CN" altLang="en-US" dirty="0" smtClean="0"/>
              <a:t>解决业务什么</a:t>
            </a:r>
            <a:r>
              <a:rPr lang="zh-CN" altLang="en-US" dirty="0" smtClean="0"/>
              <a:t>问题</a:t>
            </a:r>
            <a:r>
              <a:rPr lang="zh-CN" altLang="en-US" dirty="0" smtClean="0"/>
              <a:t>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</a:t>
            </a:r>
            <a:r>
              <a:rPr lang="en-US" altLang="zh-CN" dirty="0" smtClean="0"/>
              <a:t>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</a:t>
            </a:r>
            <a:r>
              <a:rPr lang="zh-CN" altLang="en-US" dirty="0" smtClean="0"/>
              <a:t>解决业务什么</a:t>
            </a:r>
            <a:r>
              <a:rPr lang="zh-CN" altLang="en-US" dirty="0" smtClean="0"/>
              <a:t>问题</a:t>
            </a:r>
            <a:r>
              <a:rPr lang="zh-CN" altLang="en-US" dirty="0" smtClean="0"/>
              <a:t>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7259</TotalTime>
  <Words>879</Words>
  <Application>Microsoft Office PowerPoint</Application>
  <PresentationFormat>全屏显示(16:9)</PresentationFormat>
  <Paragraphs>172</Paragraphs>
  <Slides>19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幻灯片 5</vt:lpstr>
      <vt:lpstr>Raft-1</vt:lpstr>
      <vt:lpstr>Raft-2</vt:lpstr>
      <vt:lpstr> MDB</vt:lpstr>
      <vt:lpstr> redis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489</cp:revision>
  <dcterms:created xsi:type="dcterms:W3CDTF">2016-11-29T04:08:00Z</dcterms:created>
  <dcterms:modified xsi:type="dcterms:W3CDTF">2020-03-13T09:27:25Z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