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4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12"/>
    <p:restoredTop sz="94647"/>
  </p:normalViewPr>
  <p:slideViewPr>
    <p:cSldViewPr snapToGrid="0" snapToObjects="1">
      <p:cViewPr varScale="1">
        <p:scale>
          <a:sx n="114" d="100"/>
          <a:sy n="114" d="100"/>
        </p:scale>
        <p:origin x="-4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pPr/>
              <a:t>2020/3/13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7514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  <a:latin typeface="Times New Roman" charset="0"/>
                <a:ea typeface="黑体" charset="-122"/>
              </a:rPr>
              <a:t>  TIDB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：第一天学习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                          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5CBFF484-F1B8-2A45-872F-B6FED96F1F48}"/>
              </a:ext>
            </a:extLst>
          </p:cNvPr>
          <p:cNvSpPr txBox="1"/>
          <p:nvPr/>
        </p:nvSpPr>
        <p:spPr>
          <a:xfrm flipH="1">
            <a:off x="5487803" y="5928434"/>
            <a:ext cx="1281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</a:t>
            </a:r>
            <a:endParaRPr kumimoji="1" lang="en-US" altLang="zh-CN" sz="16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2337" y="906011"/>
            <a:ext cx="38505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关系模型到 </a:t>
            </a:r>
            <a:r>
              <a:rPr lang="en-US" b="1" dirty="0" smtClean="0"/>
              <a:t>Key-Value </a:t>
            </a:r>
            <a:r>
              <a:rPr lang="zh-CN" altLang="en-US" b="1" dirty="0" smtClean="0"/>
              <a:t>模型的映射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2928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148</TotalTime>
  <Words>13</Words>
  <Application>Microsoft Macintosh PowerPoint</Application>
  <PresentationFormat>自定义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幻灯片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vv</cp:lastModifiedBy>
  <cp:revision>21</cp:revision>
  <dcterms:created xsi:type="dcterms:W3CDTF">2019-06-28T08:05:15Z</dcterms:created>
  <dcterms:modified xsi:type="dcterms:W3CDTF">2020-03-13T03:16:00Z</dcterms:modified>
</cp:coreProperties>
</file>