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74" r:id="rId3"/>
    <p:sldId id="278" r:id="rId4"/>
    <p:sldId id="280" r:id="rId5"/>
    <p:sldId id="279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75" d="100"/>
          <a:sy n="75" d="100"/>
        </p:scale>
        <p:origin x="-1392" y="-27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Relationship Id="rId3" Type="http://schemas.openxmlformats.org/officeDocument/2006/relationships/hyperlink" Target="https://wangcy6.github.io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集群的区别？</a:t>
            </a:r>
            <a:r>
              <a:rPr lang="zh-CN" altLang="en-US" dirty="0" smtClean="0"/>
              <a:t>一致性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是按照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均分这些记录。受限于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Replicated state machine 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chihiro.org.cn</a:t>
            </a:r>
            <a:r>
              <a:rPr lang="en-US" altLang="zh-CN" dirty="0" smtClean="0">
                <a:hlinkClick r:id="rId3"/>
              </a:rPr>
              <a:t>/blogs/</a:t>
            </a:r>
            <a:r>
              <a:rPr lang="en-US" altLang="zh-CN" dirty="0" err="1" smtClean="0">
                <a:hlinkClick r:id="rId3"/>
              </a:rPr>
              <a:t>1651636328.html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raft.github.io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hyperlink" Target="https://raft.github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hyperlink" Target="https://wangcy6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 dirty="0"/>
              <a:t>流媒体服务</a:t>
            </a:r>
            <a:r>
              <a:rPr lang="zh-CN" altLang="en-US" dirty="0" smtClean="0"/>
              <a:t>器集群方案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避免单点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第三题 </a:t>
            </a:r>
            <a:r>
              <a:rPr lang="en-US" altLang="zh-CN" dirty="0" smtClean="0"/>
              <a:t>redis </a:t>
            </a:r>
            <a:r>
              <a:rPr lang="zh-CN" altLang="en-US" dirty="0" smtClean="0"/>
              <a:t>对象编码方式   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6336704" cy="363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br>
              <a:rPr lang="en-US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1"/>
              </a:rPr>
              <a:t>https://raft.github.io</a:t>
            </a:r>
            <a:r>
              <a:rPr lang="en-US" dirty="0" smtClean="0">
                <a:hlinkClick r:id="rId1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1"/>
              </a:rPr>
              <a:t>https://raft.github.io</a:t>
            </a:r>
            <a:r>
              <a:rPr lang="en-US" dirty="0" smtClean="0">
                <a:hlinkClick r:id="rId1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</a:t>
            </a:r>
            <a:r>
              <a:rPr lang="en-US" altLang="zh-CN" dirty="0" err="1">
                <a:hlinkClick r:id="rId1"/>
              </a:rPr>
              <a:t>wangcy6.github.io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>
                <a:hlinkClick r:id="rId2"/>
              </a:rPr>
              <a:t>/post/</a:t>
            </a:r>
            <a:r>
              <a:rPr lang="en-US" altLang="zh-CN" dirty="0" err="1">
                <a:hlinkClick r:id="rId2"/>
              </a:rPr>
              <a:t>DataBase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server_redis</a:t>
            </a:r>
            <a:r>
              <a:rPr lang="en-US" altLang="zh-CN" dirty="0" smtClean="0">
                <a:hlinkClick r:id="rId2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723</Words>
  <Application>WPS 演示</Application>
  <PresentationFormat>全屏显示(16:9)</PresentationFormat>
  <Paragraphs>69</Paragraphs>
  <Slides>12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Franklin Gothic Book</vt:lpstr>
      <vt:lpstr>Arial Unicode MS</vt:lpstr>
      <vt:lpstr>Franklin Gothic Medium</vt:lpstr>
      <vt:lpstr>黑体</vt:lpstr>
      <vt:lpstr>Calibri</vt:lpstr>
      <vt:lpstr>国美互联网_优化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redis 对象编码方式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395</cp:revision>
  <dcterms:created xsi:type="dcterms:W3CDTF">2016-11-29T04:08:00Z</dcterms:created>
  <dcterms:modified xsi:type="dcterms:W3CDTF">2020-02-21T08:15:10Z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