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3" r:id="rId2"/>
    <p:sldId id="274" r:id="rId3"/>
    <p:sldId id="275" r:id="rId4"/>
    <p:sldId id="278" r:id="rId5"/>
    <p:sldId id="277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91508" autoAdjust="0"/>
  </p:normalViewPr>
  <p:slideViewPr>
    <p:cSldViewPr>
      <p:cViewPr>
        <p:scale>
          <a:sx n="99" d="100"/>
          <a:sy n="99" d="100"/>
        </p:scale>
        <p:origin x="-2166" y="-73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2019/12/31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2019/12/31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luodw.cc/2015/10/27/STL-vec/" TargetMode="External"/><Relationship Id="rId3" Type="http://schemas.openxmlformats.org/officeDocument/2006/relationships/hyperlink" Target="http://17de.com/library/CPP/ls20.htm" TargetMode="External"/><Relationship Id="rId7" Type="http://schemas.openxmlformats.org/officeDocument/2006/relationships/hyperlink" Target="https://baptiste-wicht.com/posts/2012/12/cpp-benchmark-vector-list-deque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ophia0130.github.io/2018/10/19/C-%E5%AD%A6%E4%B9%A0%EF%BC%9A%E5%86%85%E5%AD%98%E7%AE%A1%E7%90%86/" TargetMode="External"/><Relationship Id="rId5" Type="http://schemas.openxmlformats.org/officeDocument/2006/relationships/hyperlink" Target="https://www.zhihu.com/question/26091467" TargetMode="External"/><Relationship Id="rId4" Type="http://schemas.openxmlformats.org/officeDocument/2006/relationships/hyperlink" Target="https://chenqx.github.io/2014/09/25/Cpp-Memory-Management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http://17de.com/library/CPP/ls20.htm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https://chenqx.github.io/2014/09/25/Cpp-Memory-Management/</a:t>
            </a:r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https://www.zhihu.com/question/26091467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https://sophia0130.github.io/2018/10/19/C-%E5%AD%A6%E4%B9%A0%EF%BC%9A%E5%86%85%E5%AD%98%E7%AE%A1%E7%90%86/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https://baptiste-wicht.com/posts/2012/12/cpp-benchmark-vector-list-deque.html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http://luodw.cc/2015/10/27/STL-vec/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2019/12/31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zh-CN" altLang="en-US" sz="2000" dirty="0">
                <a:solidFill>
                  <a:schemeClr val="tx1"/>
                </a:solidFill>
              </a:rPr>
              <a:t>（微软雅黑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关于国美互联网的发展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原始数据的发掘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总结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 smtClean="0"/>
              <a:t>水晶塔：协程如何完成在不同线程之间切换</a:t>
            </a:r>
            <a:r>
              <a:rPr lang="en-US" dirty="0" smtClean="0"/>
              <a:t>(</a:t>
            </a:r>
            <a:r>
              <a:rPr dirty="0" smtClean="0"/>
              <a:t>通讯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dirty="0" smtClean="0"/>
              <a:t>防御塔</a:t>
            </a:r>
            <a:r>
              <a:rPr lang="en-US" dirty="0" smtClean="0"/>
              <a:t>1 </a:t>
            </a:r>
            <a:r>
              <a:rPr lang="en-US" altLang="zh-CN" dirty="0" smtClean="0"/>
              <a:t>Golang</a:t>
            </a:r>
            <a:r>
              <a:rPr dirty="0" smtClean="0"/>
              <a:t>协程调</a:t>
            </a:r>
            <a:endParaRPr lang="en-US" dirty="0" smtClean="0"/>
          </a:p>
          <a:p>
            <a:pPr>
              <a:buNone/>
            </a:pPr>
            <a:r>
              <a:rPr dirty="0" smtClean="0"/>
              <a:t> 看</a:t>
            </a:r>
            <a:r>
              <a:rPr lang="en-US" altLang="zh-CN" dirty="0" smtClean="0"/>
              <a:t>golang</a:t>
            </a:r>
            <a:r>
              <a:rPr dirty="0" smtClean="0"/>
              <a:t>夜读</a:t>
            </a:r>
            <a:endParaRPr lang="en-US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如何</a:t>
            </a:r>
            <a:r>
              <a:rPr lang="zh-CN" altLang="en-US" sz="2000" dirty="0" smtClean="0"/>
              <a:t>利用多核</a:t>
            </a:r>
            <a:endParaRPr lang="zh-CN" altLang="en-US" sz="2000" dirty="0"/>
          </a:p>
        </p:txBody>
      </p:sp>
      <p:sp>
        <p:nvSpPr>
          <p:cNvPr id="5" name="幻灯片编号占位符 3"/>
          <p:cNvSpPr txBox="1">
            <a:spLocks/>
          </p:cNvSpPr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/>
              <a:t>2  memory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742"/>
            <a:ext cx="850109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2967</TotalTime>
  <Words>77</Words>
  <Application>Microsoft Macintosh PowerPoint</Application>
  <PresentationFormat>全屏显示(16:9)</PresentationFormat>
  <Paragraphs>23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国美互联网_优化</vt:lpstr>
      <vt:lpstr>国美互联网PPT</vt:lpstr>
      <vt:lpstr>目录（微软雅黑28）</vt:lpstr>
      <vt:lpstr> 1 如何利用多核</vt:lpstr>
      <vt:lpstr> 2  memory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237</cp:revision>
  <dcterms:created xsi:type="dcterms:W3CDTF">2016-11-29T04:08:00Z</dcterms:created>
  <dcterms:modified xsi:type="dcterms:W3CDTF">2019-12-31T01:43:00Z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