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5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2020/4/5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2020/4/5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2020/4/5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www.infoq.cn/article/5NhHho2gUgvKu*iHW24E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https://cloud.tencent.com/developer/article/1444308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https://www.infoq.cn/article/UiKyF*4zxplSrpWZ5km1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7261</TotalTime>
  <Words>1243</Words>
  <Application>Microsoft Office PowerPoint</Application>
  <PresentationFormat>全屏显示(16:9)</PresentationFormat>
  <Paragraphs>177</Paragraphs>
  <Slides>19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陈咬金三板斧（微软雅黑28）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491</cp:revision>
  <dcterms:created xsi:type="dcterms:W3CDTF">2016-11-29T04:08:00Z</dcterms:created>
  <dcterms:modified xsi:type="dcterms:W3CDTF">2020-04-05T01:48:24Z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