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3" r:id="rId2"/>
    <p:sldId id="274" r:id="rId3"/>
    <p:sldId id="278" r:id="rId4"/>
    <p:sldId id="280" r:id="rId5"/>
    <p:sldId id="279" r:id="rId6"/>
    <p:sldId id="283" r:id="rId7"/>
    <p:sldId id="282" r:id="rId8"/>
    <p:sldId id="284" r:id="rId9"/>
    <p:sldId id="285" r:id="rId10"/>
    <p:sldId id="288" r:id="rId11"/>
    <p:sldId id="290" r:id="rId12"/>
    <p:sldId id="287" r:id="rId13"/>
    <p:sldId id="294" r:id="rId14"/>
    <p:sldId id="286" r:id="rId15"/>
    <p:sldId id="289" r:id="rId16"/>
    <p:sldId id="291" r:id="rId17"/>
    <p:sldId id="292" r:id="rId18"/>
    <p:sldId id="293" r:id="rId19"/>
    <p:sldId id="296" r:id="rId20"/>
    <p:sldId id="295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1" autoAdjust="0"/>
    <p:restoredTop sz="71915" autoAdjust="0"/>
  </p:normalViewPr>
  <p:slideViewPr>
    <p:cSldViewPr>
      <p:cViewPr>
        <p:scale>
          <a:sx n="100" d="100"/>
          <a:sy n="100" d="100"/>
        </p:scale>
        <p:origin x="-672" y="-72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pPr/>
              <a:t>2020/4/5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7571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2020/4/5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316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etorthio/jedi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xiaorui.cc/archives/5866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fengzhen/Blog/blob/master/article/%E4%B8%BA%E4%BA%92%E8%81%94%E7%BD%91%E5%BA%94%E7%94%A8%E7%A8%8B%E5%BA%8F%E8%80%8C%E7%94%9F%E7%9A%84State%20Threads%5b%E5%B8%B8%E8%A7%81%E5%90%8E%E5%8F%B0%E6%9E%B6%E6%9E%84%E6%B5%85%E6%9E%90%5d.md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sfdl.com/python/2014/10/08/%E4%B8%BA%E4%BB%80%E4%B9%88%E5%8D%8F%E7%A8%8B%E7%9A%84%E5%85%A8%E5%B1%80%E5%8F%98%E9%87%8F%E6%97%A0%E9%9C%80%E5%8A%A0%E9%94%81.html" TargetMode="External"/><Relationship Id="rId5" Type="http://schemas.openxmlformats.org/officeDocument/2006/relationships/hyperlink" Target="https://www.zhihu.com/question/332042250" TargetMode="External"/><Relationship Id="rId4" Type="http://schemas.openxmlformats.org/officeDocument/2006/relationships/hyperlink" Target="http://xiaorui.cc/archives/5866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z4909801/article/details/81165460?depth_1-utm_source=distribute.pc_relevant.none-task&amp;utm_source=distribute.pc_relevant.none-task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Kwx8zfGW0Y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hrift.apache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nowcoder.com/questionTerminal/efe4df8ee83847f3bed36688ad71580a" TargetMode="External"/><Relationship Id="rId5" Type="http://schemas.openxmlformats.org/officeDocument/2006/relationships/hyperlink" Target="https://www.nowcoder.com/discuss/369353?type=all&amp;order=time&amp;pos=&amp;page=1" TargetMode="External"/><Relationship Id="rId4" Type="http://schemas.openxmlformats.org/officeDocument/2006/relationships/hyperlink" Target="https://cloud.tencent.com/developer/article/1051853" TargetMode="Externa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tencent.com/developer/article/1051853" TargetMode="External"/><Relationship Id="rId3" Type="http://schemas.openxmlformats.org/officeDocument/2006/relationships/hyperlink" Target="https://www.zfl9.com/c-ipc-shm.html" TargetMode="External"/><Relationship Id="rId7" Type="http://schemas.openxmlformats.org/officeDocument/2006/relationships/hyperlink" Target="https://cloud.tencent.com/developer/article/1133071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yifei.me/note/549/" TargetMode="External"/><Relationship Id="rId5" Type="http://schemas.openxmlformats.org/officeDocument/2006/relationships/hyperlink" Target="https://timyang.net/tag/thrift/" TargetMode="External"/><Relationship Id="rId10" Type="http://schemas.openxmlformats.org/officeDocument/2006/relationships/hyperlink" Target="https://www.nowcoder.com/questionTerminal/efe4df8ee83847f3bed36688ad71580a" TargetMode="External"/><Relationship Id="rId4" Type="http://schemas.openxmlformats.org/officeDocument/2006/relationships/hyperlink" Target="https://www.ibm.com/developerworks/cn/java/j-lo-apachethrift/index.html" TargetMode="External"/><Relationship Id="rId9" Type="http://schemas.openxmlformats.org/officeDocument/2006/relationships/hyperlink" Target="https://www.nowcoder.com/discuss/369353?type=all&amp;order=time&amp;pos=&amp;page=1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n/article/UiKyF*4zxplSrpWZ5km1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n/article/UiKyF*4zxplSrpWZ5km1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集群是一个由多个主从节点群组成的分布式服务器群，它具有复制、高可用和分片特性。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集群不需要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哨兵也能完成节点移除和故障转移的功能。需要将每个节点设置成集群模式，这种集群模式没有中心节点，可水平扩展，据官方文档称可以线性扩展到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节点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3"/>
              </a:rPr>
              <a:t>https://github.com/xetorthio/jedis</a:t>
            </a:r>
            <a:r>
              <a:rPr lang="en-US" dirty="0" smtClean="0"/>
              <a:t> (5)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hlinkClick r:id="rId3"/>
              </a:rPr>
              <a:t>陈咬金三板斧</a:t>
            </a:r>
          </a:p>
          <a:p>
            <a:r>
              <a:rPr lang="zh-CN" altLang="en-US" dirty="0" smtClean="0">
                <a:hlinkClick r:id="rId3"/>
              </a:rPr>
              <a:t>陈咬金第一斧  用这个技术解决了什么问题</a:t>
            </a:r>
          </a:p>
          <a:p>
            <a:r>
              <a:rPr lang="zh-CN" altLang="en-US" dirty="0" smtClean="0">
                <a:hlinkClick r:id="rId3"/>
              </a:rPr>
              <a:t>陈咬金第二斧 这样方式有什么缺点</a:t>
            </a:r>
          </a:p>
          <a:p>
            <a:r>
              <a:rPr lang="zh-CN" altLang="en-US" dirty="0" smtClean="0">
                <a:hlinkClick r:id="rId3"/>
              </a:rPr>
              <a:t>陈咬金第三斧 如何避免这个缺点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http://xiaorui.cc/archives/5866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不同协程如何通信的。共享全局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传递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协程为什么使用</a:t>
            </a:r>
            <a:r>
              <a:rPr lang="en-US" altLang="zh-CN" dirty="0" smtClean="0"/>
              <a:t>lock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3"/>
              </a:rPr>
              <a:t>https://github.com/zfengzhen/Blog/blob/master/article/%E4%B8%BA%E4%BA%92%E8%81%94%E7%BD%91%E5%BA%94%E7%94%A8%E7%A8%8B%E5%BA%8F%E8%80%8C%E7%94%9F%E7%9A%84State%20Threads[%E5%B8%B8%E8%A7%81%E5%90%8E%E5%8F%B0%E6%9E%B6%E6%9E%84%E6%B5%85%E6%9E%90].md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4"/>
              </a:rPr>
              <a:t>http://xiaorui.cc/archives/5866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下游的某个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同一时间最多可以抗住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个长轮询请求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5"/>
              </a:rPr>
              <a:t>https://www.zhihu.com/question/332042250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6"/>
              </a:rPr>
              <a:t>http://wsfdl.com/python/2014/10/08/%E4%B8%BA%E4%BB%80%E4%B9%88%E5%8D%8F%E7%A8%8B%E7%9A%84%E5%85%A8%E5%B1%80%E5%8F%98%E9%87%8F%E6%97%A0%E9%9C%80%E5%8A%A0%E9%94%81.html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https://blog.csdn.net/z4909801/article/details/81165460?depth_1-utm_source=distribute.pc_relevant.none-task&amp;utm_source=distribute.pc_relevant.none-task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里面关键词</a:t>
            </a:r>
          </a:p>
          <a:p>
            <a:pPr>
              <a:buNone/>
            </a:pPr>
            <a:r>
              <a:rPr lang="en-US" dirty="0" smtClean="0"/>
              <a:t>Replicated state machine </a:t>
            </a:r>
          </a:p>
          <a:p>
            <a:pPr>
              <a:buNone/>
            </a:pPr>
            <a:r>
              <a:rPr lang="en-US" altLang="zh-CN" dirty="0" smtClean="0"/>
              <a:t>Server </a:t>
            </a:r>
            <a:r>
              <a:rPr lang="en-US" dirty="0" smtClean="0"/>
              <a:t>rules repeatedly </a:t>
            </a:r>
          </a:p>
          <a:p>
            <a:pPr>
              <a:buNone/>
            </a:pPr>
            <a:r>
              <a:rPr lang="en-US" dirty="0" smtClean="0"/>
              <a:t>Server states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https://www.youtube.com/watch?v=6Kwx8zfGW0Y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https://thrift.apache.org/</a:t>
            </a:r>
            <a:endParaRPr lang="en-US" altLang="zh-CN" dirty="0" smtClean="0">
              <a:hlinkClick r:id="rId4"/>
            </a:endParaRPr>
          </a:p>
          <a:p>
            <a:r>
              <a:rPr lang="en-US" altLang="zh-CN" dirty="0" smtClean="0">
                <a:hlinkClick r:id="rId4"/>
              </a:rPr>
              <a:t>https://cloud.tencent.com/developer/article/1051853</a:t>
            </a:r>
            <a:endParaRPr lang="en-US" altLang="zh-CN" dirty="0" smtClean="0">
              <a:hlinkClick r:id="rId5"/>
            </a:endParaRPr>
          </a:p>
          <a:p>
            <a:r>
              <a:rPr lang="en-US" altLang="zh-CN" dirty="0" smtClean="0">
                <a:hlinkClick r:id="rId5"/>
              </a:rPr>
              <a:t>https://www.nowcoder.com/discuss/369353?type=all&amp;order=time&amp;pos=&amp;page=1</a:t>
            </a:r>
            <a:endParaRPr lang="en-US" altLang="zh-CN" dirty="0" smtClean="0">
              <a:hlinkClick r:id="rId6"/>
            </a:endParaRPr>
          </a:p>
          <a:p>
            <a:r>
              <a:rPr lang="en-US" altLang="zh-CN" dirty="0" smtClean="0">
                <a:hlinkClick r:id="rId6"/>
              </a:rPr>
              <a:t>https://www.nowcoder.com/questionTerminal/efe4df8ee83847f3bed36688ad71580a</a:t>
            </a:r>
            <a:endParaRPr lang="en-US" altLang="zh-CN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多写：写不同的地方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 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：进程间通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网络编程第二卷：进程间通信，作者：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W.Richard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Stevens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，译者：杨继张，清华大学出版社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。一本比较全面阐述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环境下进程间通信的书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（没有信号和套接口，套接口在第一卷中）。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096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https://www.zfl9.com/c-ipc-shm.html</a:t>
            </a:r>
            <a:endParaRPr lang="en-US" altLang="zh-CN" dirty="0" smtClean="0">
              <a:hlinkClick r:id="rId4"/>
            </a:endParaRPr>
          </a:p>
          <a:p>
            <a:r>
              <a:rPr lang="en-US" altLang="zh-CN" dirty="0" smtClean="0">
                <a:hlinkClick r:id="rId4"/>
              </a:rPr>
              <a:t>POSIX</a:t>
            </a:r>
          </a:p>
          <a:p>
            <a:r>
              <a:rPr lang="zh-CN" altLang="en-US" dirty="0" smtClean="0">
                <a:hlinkClick r:id="rId4"/>
              </a:rPr>
              <a:t>‘</a:t>
            </a:r>
            <a:r>
              <a:rPr lang="en-US" altLang="zh-CN" dirty="0" smtClean="0">
                <a:hlinkClick r:id="rId4"/>
              </a:rPr>
              <a:t>https://www.ibm.com/developerworks/cn/java/j-lo-apachethrift/index.html</a:t>
            </a:r>
            <a:endParaRPr lang="en-US" altLang="zh-CN" dirty="0" smtClean="0">
              <a:hlinkClick r:id="rId5"/>
            </a:endParaRPr>
          </a:p>
          <a:p>
            <a:r>
              <a:rPr lang="en-US" altLang="zh-CN" dirty="0" smtClean="0">
                <a:hlinkClick r:id="rId5"/>
              </a:rPr>
              <a:t>https://timyang.net/tag/thrift/</a:t>
            </a:r>
            <a:endParaRPr lang="en-US" altLang="zh-CN" dirty="0" smtClean="0">
              <a:hlinkClick r:id="rId6"/>
            </a:endParaRPr>
          </a:p>
          <a:p>
            <a:r>
              <a:rPr lang="en-US" altLang="zh-CN" dirty="0" smtClean="0">
                <a:hlinkClick r:id="rId6"/>
              </a:rPr>
              <a:t>https://yifei.me/note/549/</a:t>
            </a:r>
            <a:endParaRPr lang="en-US" altLang="zh-CN" dirty="0" smtClean="0">
              <a:hlinkClick r:id="rId7"/>
            </a:endParaRPr>
          </a:p>
          <a:p>
            <a:r>
              <a:rPr lang="en-US" altLang="zh-CN" dirty="0" smtClean="0">
                <a:hlinkClick r:id="rId7"/>
              </a:rPr>
              <a:t>https://cloud.tencent.com/developer/article/1133071</a:t>
            </a:r>
            <a:endParaRPr lang="en-US" altLang="zh-CN" dirty="0" smtClean="0">
              <a:hlinkClick r:id="rId8"/>
            </a:endParaRPr>
          </a:p>
          <a:p>
            <a:r>
              <a:rPr lang="en-US" altLang="zh-CN" dirty="0" smtClean="0">
                <a:hlinkClick r:id="rId9"/>
              </a:rPr>
              <a:t>https://www.nowcoder.com/discuss/369353?type=all&amp;order=time&amp;pos=&amp;page=1</a:t>
            </a:r>
            <a:endParaRPr lang="en-US" altLang="zh-CN" dirty="0" smtClean="0">
              <a:hlinkClick r:id="rId10"/>
            </a:endParaRPr>
          </a:p>
          <a:p>
            <a:r>
              <a:rPr lang="en-US" altLang="zh-CN" dirty="0" smtClean="0">
                <a:hlinkClick r:id="rId10"/>
              </a:rPr>
              <a:t>https://www.nowcoder.com/questionTerminal/efe4df8ee83847f3bed36688ad71580a</a:t>
            </a:r>
            <a:endParaRPr lang="en-US" altLang="zh-CN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多写：写不同的地方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 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：进程间通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网络编程第二卷：进程间通信，作者：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W.Richard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Stevens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，译者：杨继张，清华大学出版社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。一本比较全面阐述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环境下进程间通信的书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（没有信号和套接口，套接口在第一卷中）。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096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https://www.infoq.cn/article/UiKyF*4zxplSrpWZ5km1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5118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https://www.infoq.cn/article/UiKyF*4zxplSrpWZ5km1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511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pPr/>
              <a:t>2020/4/5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pPr/>
              <a:t>2020/4/5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n/article/5NhHho2gUgvKu*iHW24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infoq.cn/article/UiKyF*4zxplSrpWZ5km1" TargetMode="External"/><Relationship Id="rId4" Type="http://schemas.openxmlformats.org/officeDocument/2006/relationships/hyperlink" Target="https://cloud.tencent.com/developer/article/1444308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313/post/DataBase/server_redis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3851920" y="3003798"/>
            <a:ext cx="3600400" cy="593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营销中心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6024" y="1469231"/>
            <a:ext cx="7772400" cy="1102519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微软雅黑"/>
                <a:ea typeface="微软雅黑"/>
                <a:cs typeface="微软雅黑"/>
              </a:rPr>
              <a:t>国美互联网</a:t>
            </a:r>
            <a:r>
              <a:rPr lang="en-US" altLang="zh-CN" sz="6000" dirty="0" smtClean="0">
                <a:latin typeface="微软雅黑"/>
                <a:ea typeface="微软雅黑"/>
                <a:cs typeface="微软雅黑"/>
              </a:rPr>
              <a:t>PPT</a:t>
            </a:r>
            <a:endParaRPr lang="zh-CN" altLang="en-US" sz="60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b="1" dirty="0"/>
              <a:t>进程间通</a:t>
            </a:r>
            <a:r>
              <a:rPr lang="zh-CN" altLang="en-US" b="1" dirty="0" smtClean="0"/>
              <a:t>信</a:t>
            </a:r>
            <a:r>
              <a:rPr lang="en-US" altLang="zh-CN" b="1" dirty="0" smtClean="0"/>
              <a:t>(</a:t>
            </a:r>
            <a:r>
              <a:rPr lang="en-US" altLang="zh-CN" b="1" dirty="0"/>
              <a:t>inter-process communication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的有几种</a:t>
            </a:r>
            <a:r>
              <a:rPr lang="zh-CN" altLang="en-US" b="1" dirty="0"/>
              <a:t>方</a:t>
            </a:r>
            <a:r>
              <a:rPr lang="zh-CN" altLang="en-US" b="1" dirty="0" smtClean="0"/>
              <a:t>式？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sz="1100" b="1" dirty="0" smtClean="0"/>
              <a:t>    </a:t>
            </a:r>
            <a:endParaRPr lang="en-US" altLang="zh-CN" sz="1100" dirty="0"/>
          </a:p>
          <a:p>
            <a:pPr marL="0" indent="0">
              <a:buNone/>
            </a:pPr>
            <a:r>
              <a:rPr lang="en-US" altLang="zh-CN" b="1" dirty="0" smtClean="0"/>
              <a:t> 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2. </a:t>
            </a:r>
            <a:r>
              <a:rPr lang="zh-CN" altLang="en-US" b="1" dirty="0" smtClean="0"/>
              <a:t>共享内存如何加载的</a:t>
            </a:r>
            <a:endParaRPr lang="en-US" altLang="zh-CN" b="1" dirty="0" smtClean="0"/>
          </a:p>
          <a:p>
            <a:pPr>
              <a:buFontTx/>
              <a:buChar char="-"/>
            </a:pP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3. </a:t>
            </a:r>
            <a:r>
              <a:rPr lang="zh-CN" altLang="en-US" b="1" dirty="0" smtClean="0"/>
              <a:t>如何同步的</a:t>
            </a:r>
            <a:r>
              <a:rPr lang="en-US" altLang="zh-CN" b="1" dirty="0" smtClean="0"/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进</a:t>
            </a:r>
            <a:r>
              <a:rPr lang="zh-CN" altLang="en-US" b="1" dirty="0" smtClean="0">
                <a:solidFill>
                  <a:srgbClr val="FF0000"/>
                </a:solidFill>
              </a:rPr>
              <a:t>程间，线程间</a:t>
            </a:r>
            <a:r>
              <a:rPr lang="en-US" altLang="zh-CN" b="1" dirty="0" smtClean="0"/>
              <a:t>)</a:t>
            </a: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4 </a:t>
            </a:r>
            <a:r>
              <a:rPr lang="zh-CN" altLang="en-US" b="1" dirty="0" smtClean="0">
                <a:solidFill>
                  <a:srgbClr val="FF0000"/>
                </a:solidFill>
              </a:rPr>
              <a:t>在写代码中能够 遇到过死锁吗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zh-CN" altLang="en-US" b="1" dirty="0" smtClean="0">
                <a:solidFill>
                  <a:srgbClr val="FF0000"/>
                </a:solidFill>
              </a:rPr>
              <a:t>死锁产生条件是什么。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altLang="zh-CN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618896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设计一个写多读取共享内存服务 </a:t>
            </a:r>
            <a:r>
              <a:rPr lang="en-US" altLang="zh-CN" dirty="0" smtClean="0"/>
              <a:t>1【</a:t>
            </a:r>
            <a:r>
              <a:rPr lang="zh-CN" altLang="en-US" dirty="0" smtClean="0"/>
              <a:t>常见问题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05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altLang="en-US" sz="1200" b="1" dirty="0"/>
              <a:t>进程间通</a:t>
            </a:r>
            <a:r>
              <a:rPr lang="zh-CN" altLang="en-US" sz="1200" b="1" dirty="0" smtClean="0"/>
              <a:t>信</a:t>
            </a:r>
            <a:r>
              <a:rPr lang="en-US" altLang="zh-CN" sz="1200" b="1" dirty="0" smtClean="0"/>
              <a:t>(</a:t>
            </a:r>
            <a:r>
              <a:rPr lang="en-US" altLang="zh-CN" sz="1200" b="1" dirty="0"/>
              <a:t>inter-process communication</a:t>
            </a:r>
            <a:r>
              <a:rPr lang="en-US" altLang="zh-CN" sz="1200" b="1" dirty="0" smtClean="0"/>
              <a:t>)</a:t>
            </a:r>
            <a:r>
              <a:rPr lang="zh-CN" altLang="en-US" sz="1200" b="1" dirty="0" smtClean="0"/>
              <a:t>的有几种</a:t>
            </a:r>
            <a:r>
              <a:rPr lang="zh-CN" altLang="en-US" sz="1200" b="1" dirty="0"/>
              <a:t>方</a:t>
            </a:r>
            <a:r>
              <a:rPr lang="zh-CN" altLang="en-US" sz="1200" b="1" dirty="0" smtClean="0"/>
              <a:t>式？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/>
              <a:t>传</a:t>
            </a:r>
            <a:r>
              <a:rPr lang="zh-CN" altLang="en-US" sz="1200" b="1" dirty="0" smtClean="0"/>
              <a:t>递数据，共享数据，同步互斥，</a:t>
            </a:r>
            <a:r>
              <a:rPr lang="en-US" altLang="zh-CN" sz="1200" b="1" dirty="0"/>
              <a:t>RPC http thrift </a:t>
            </a:r>
            <a:r>
              <a:rPr lang="zh-CN" altLang="en-US" sz="1200" b="1" dirty="0"/>
              <a:t>跨语言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en-US" altLang="zh-CN" sz="1200" b="1" dirty="0" smtClean="0"/>
              <a:t> </a:t>
            </a:r>
          </a:p>
          <a:p>
            <a:pPr marL="0" indent="0">
              <a:buNone/>
            </a:pPr>
            <a:r>
              <a:rPr lang="zh-CN" altLang="en-US" sz="1200" b="1" dirty="0" smtClean="0"/>
              <a:t>在亚信 不同业务</a:t>
            </a:r>
            <a:r>
              <a:rPr lang="en-US" altLang="zh-CN" sz="1200" b="1" dirty="0" smtClean="0"/>
              <a:t>,</a:t>
            </a:r>
            <a:r>
              <a:rPr lang="zh-CN" altLang="en-US" sz="1200" b="1" dirty="0" smtClean="0"/>
              <a:t>框架 之间通信 采用</a:t>
            </a:r>
            <a:r>
              <a:rPr lang="en-US" altLang="zh-CN" sz="1200" b="1" dirty="0" smtClean="0"/>
              <a:t>IDL</a:t>
            </a:r>
            <a:r>
              <a:rPr lang="zh-CN" altLang="en-US" sz="1200" b="1" dirty="0" smtClean="0"/>
              <a:t>语言 </a:t>
            </a:r>
            <a:r>
              <a:rPr lang="en-US" altLang="zh-CN" sz="1200" dirty="0"/>
              <a:t>IDL</a:t>
            </a:r>
            <a:r>
              <a:rPr lang="zh-CN" altLang="en-US" sz="1200" dirty="0"/>
              <a:t>通过一种中立的方式来描述接口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pPr marL="0" indent="0">
              <a:buNone/>
            </a:pPr>
            <a:endParaRPr lang="en-US" altLang="zh-CN" sz="1200" b="1" dirty="0"/>
          </a:p>
          <a:p>
            <a:pPr marL="0" indent="0">
              <a:buNone/>
            </a:pPr>
            <a:r>
              <a:rPr lang="en-US" altLang="zh-CN" sz="1200" b="1" dirty="0" smtClean="0"/>
              <a:t>2. </a:t>
            </a:r>
            <a:r>
              <a:rPr lang="zh-CN" altLang="en-US" sz="1200" b="1" dirty="0" smtClean="0"/>
              <a:t>共享内存如何加载的</a:t>
            </a:r>
            <a:endParaRPr lang="en-US" altLang="zh-CN" sz="1200" b="1" dirty="0" smtClean="0"/>
          </a:p>
          <a:p>
            <a:pPr marL="0" indent="0">
              <a:buNone/>
            </a:pP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 smtClean="0"/>
              <a:t>共享内存一步 需要几个步骤？ </a:t>
            </a:r>
            <a:r>
              <a:rPr lang="en-US" altLang="zh-CN" sz="1200" b="1" dirty="0" smtClean="0"/>
              <a:t>2</a:t>
            </a:r>
            <a:r>
              <a:rPr lang="zh-CN" altLang="en-US" sz="1200" b="1" dirty="0" smtClean="0"/>
              <a:t>个 </a:t>
            </a:r>
            <a:endParaRPr lang="en-US" altLang="zh-CN" sz="1200" b="1" dirty="0" smtClean="0"/>
          </a:p>
          <a:p>
            <a:pPr marL="0" indent="0">
              <a:buNone/>
            </a:pPr>
            <a:endParaRPr lang="en-US" altLang="zh-CN" sz="1200" b="1" dirty="0"/>
          </a:p>
          <a:p>
            <a:pPr marL="0" indent="0">
              <a:buNone/>
            </a:pPr>
            <a:r>
              <a:rPr lang="en-US" altLang="zh-CN" sz="1200" b="1" dirty="0"/>
              <a:t> </a:t>
            </a:r>
            <a:r>
              <a:rPr lang="en-US" altLang="zh-CN" sz="1200" b="1" dirty="0" err="1" smtClean="0"/>
              <a:t>posix</a:t>
            </a:r>
            <a:r>
              <a:rPr lang="en-US" altLang="zh-CN" sz="1200" b="1" dirty="0" smtClean="0"/>
              <a:t>  </a:t>
            </a:r>
            <a:r>
              <a:rPr lang="en-US" altLang="zh-CN" sz="1200" b="1" dirty="0" err="1" smtClean="0"/>
              <a:t>Shm_open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mmap</a:t>
            </a:r>
            <a:r>
              <a:rPr lang="en-US" altLang="zh-CN" sz="1200" b="1" dirty="0" smtClean="0"/>
              <a:t> </a:t>
            </a:r>
            <a:r>
              <a:rPr lang="zh-CN" altLang="en-US" sz="1200" b="1" dirty="0" smtClean="0"/>
              <a:t>大小 </a:t>
            </a:r>
            <a:r>
              <a:rPr lang="en-US" altLang="zh-CN" sz="1200" b="1" dirty="0" err="1" smtClean="0"/>
              <a:t>ftruncate</a:t>
            </a:r>
            <a:r>
              <a:rPr lang="en-US" altLang="zh-CN" sz="1200" b="1" dirty="0" smtClean="0"/>
              <a:t> </a:t>
            </a:r>
          </a:p>
          <a:p>
            <a:pPr marL="0" indent="0">
              <a:buNone/>
            </a:pPr>
            <a:r>
              <a:rPr lang="en-US" altLang="zh-CN" sz="1200" b="1" dirty="0"/>
              <a:t> </a:t>
            </a:r>
            <a:r>
              <a:rPr lang="en-US" altLang="zh-CN" sz="1200" b="1" dirty="0" err="1" smtClean="0"/>
              <a:t>Systemv</a:t>
            </a:r>
            <a:r>
              <a:rPr lang="en-US" altLang="zh-CN" sz="1200" b="1" dirty="0" smtClean="0"/>
              <a:t> </a:t>
            </a:r>
            <a:r>
              <a:rPr lang="zh-CN" altLang="en-US" sz="1200" b="1" dirty="0" smtClean="0"/>
              <a:t>共享内存 </a:t>
            </a:r>
            <a:r>
              <a:rPr lang="en-US" altLang="zh-CN" sz="1200" b="1" dirty="0" err="1" smtClean="0"/>
              <a:t>shm_get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shm_at</a:t>
            </a:r>
            <a:r>
              <a:rPr lang="zh-CN" altLang="en-US" sz="1200" b="1" dirty="0" smtClean="0"/>
              <a:t>  固定</a:t>
            </a:r>
            <a:endParaRPr lang="en-US" altLang="zh-CN" sz="1200" b="1" dirty="0" smtClean="0"/>
          </a:p>
          <a:p>
            <a:pPr>
              <a:buFontTx/>
              <a:buChar char="-"/>
            </a:pPr>
            <a:endParaRPr lang="en-US" altLang="zh-CN" sz="1200" b="1" dirty="0" smtClean="0"/>
          </a:p>
          <a:p>
            <a:pPr marL="0" indent="0">
              <a:buNone/>
            </a:pPr>
            <a:r>
              <a:rPr lang="en-US" altLang="zh-CN" sz="1200" b="1" dirty="0" smtClean="0"/>
              <a:t>3. </a:t>
            </a:r>
            <a:r>
              <a:rPr lang="zh-CN" altLang="en-US" sz="1200" b="1" dirty="0" smtClean="0"/>
              <a:t>如何同步的</a:t>
            </a:r>
            <a:r>
              <a:rPr lang="en-US" altLang="zh-CN" sz="1200" b="1" dirty="0" smtClean="0"/>
              <a:t>(</a:t>
            </a:r>
            <a:r>
              <a:rPr lang="zh-CN" altLang="en-US" sz="1200" b="1" dirty="0">
                <a:solidFill>
                  <a:srgbClr val="FF0000"/>
                </a:solidFill>
              </a:rPr>
              <a:t>进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程间，线程间</a:t>
            </a:r>
            <a:r>
              <a:rPr lang="en-US" altLang="zh-CN" sz="1200" b="1" dirty="0" smtClean="0"/>
              <a:t>)    3</a:t>
            </a:r>
            <a:r>
              <a:rPr sz="1200" b="1" dirty="0" smtClean="0"/>
              <a:t>个信号量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 smtClean="0"/>
              <a:t>：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 smtClean="0"/>
              <a:t>信号量</a:t>
            </a:r>
            <a:r>
              <a:rPr lang="zh-CN" altLang="en-US" sz="1200" b="1" dirty="0"/>
              <a:t>放到 共享内存 </a:t>
            </a:r>
            <a:r>
              <a:rPr lang="en-US" altLang="zh-CN" sz="1200" b="1" dirty="0" err="1"/>
              <a:t>mmap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映射到进程</a:t>
            </a:r>
            <a:r>
              <a:rPr lang="zh-CN" altLang="en-US" sz="1200" b="1" dirty="0" smtClean="0"/>
              <a:t>空间  </a:t>
            </a:r>
            <a:r>
              <a:rPr altLang="en-US" sz="1200" b="1" dirty="0" smtClean="0"/>
              <a:t>这个是进程内部的状态。</a:t>
            </a:r>
            <a:r>
              <a:rPr lang="zh-CN" altLang="en-US" sz="1200" b="1" dirty="0" smtClean="0"/>
              <a:t> </a:t>
            </a:r>
            <a:endParaRPr lang="en-US" altLang="zh-CN" sz="1200" b="1" dirty="0"/>
          </a:p>
          <a:p>
            <a:pPr marL="400050" lvl="1" indent="0">
              <a:buNone/>
            </a:pP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1 v  1</a:t>
            </a: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1 v  N</a:t>
            </a:r>
          </a:p>
          <a:p>
            <a:pPr marL="400050" lvl="1" indent="0">
              <a:buNone/>
            </a:pPr>
            <a:r>
              <a:rPr lang="zh-CN" altLang="en-US" sz="1200" b="1" dirty="0" smtClean="0">
                <a:solidFill>
                  <a:srgbClr val="FF0000"/>
                </a:solidFill>
              </a:rPr>
              <a:t>多生产 但消费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N V N   4</a:t>
            </a:r>
            <a:r>
              <a:rPr sz="1200" b="1" dirty="0" smtClean="0">
                <a:solidFill>
                  <a:srgbClr val="FF0000"/>
                </a:solidFill>
              </a:rPr>
              <a:t>个信号李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4 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在写代码中能够 遇到过死锁吗</a:t>
            </a:r>
            <a:r>
              <a:rPr lang="zh-CN" altLang="en-US" sz="1200" b="1" dirty="0">
                <a:solidFill>
                  <a:srgbClr val="FF0000"/>
                </a:solidFill>
              </a:rPr>
              <a:t>，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死锁产生条件是什么。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altLang="zh-CN" sz="12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618896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1  </a:t>
            </a:r>
            <a:r>
              <a:rPr lang="zh-CN" altLang="en-US" dirty="0" smtClean="0"/>
              <a:t>设计一个写多读取共享内存服务 </a:t>
            </a:r>
            <a:r>
              <a:rPr lang="en-US" altLang="zh-CN" dirty="0" smtClean="0"/>
              <a:t>(2)【5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764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心跳检测（如何实现具体实现过程）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www.infoq.cn/article/5NhHho2gUgvKu*iHW24E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https://cloud.tencent.com/developer/article/1444308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https://www.infoq.cn/article/UiKyF*4zxplSrpWZ5km1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3568" y="267494"/>
            <a:ext cx="822960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设计一个长连接的服务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3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 smtClean="0"/>
              <a:t>并发：慢</a:t>
            </a:r>
            <a:endParaRPr lang="en-US" altLang="en-US" dirty="0" smtClean="0"/>
          </a:p>
          <a:p>
            <a:r>
              <a:rPr altLang="en-US" dirty="0" smtClean="0"/>
              <a:t>扩展：不修改代码情况下。</a:t>
            </a:r>
            <a:endParaRPr lang="en-US" altLang="en-US" dirty="0" smtClean="0"/>
          </a:p>
          <a:p>
            <a:r>
              <a:rPr altLang="en-US" dirty="0" smtClean="0"/>
              <a:t>稳定：服务不可用</a:t>
            </a:r>
            <a:endParaRPr lang="en-US" altLang="en-US" dirty="0" smtClean="0"/>
          </a:p>
          <a:p>
            <a:r>
              <a:rPr altLang="en-US" dirty="0" smtClean="0"/>
              <a:t>陈浩的专栏。</a:t>
            </a:r>
            <a:endParaRPr lang="en-US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3568" y="267494"/>
            <a:ext cx="822960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设计一个长连接的服务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3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b="1" dirty="0"/>
          </a:p>
          <a:p>
            <a:r>
              <a:rPr lang="en-US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://localhost:1313/post/DataBase/server_redis/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陈咬金三板斧</a:t>
            </a:r>
          </a:p>
          <a:p>
            <a:r>
              <a:rPr dirty="0"/>
              <a:t>陈咬金第一斧  </a:t>
            </a:r>
            <a:r>
              <a:rPr dirty="0" smtClean="0"/>
              <a:t>这个技术解决了业务上什么问题</a:t>
            </a:r>
            <a:endParaRPr dirty="0"/>
          </a:p>
          <a:p>
            <a:r>
              <a:rPr dirty="0"/>
              <a:t>陈咬金第二斧 </a:t>
            </a:r>
            <a:r>
              <a:rPr dirty="0" smtClean="0"/>
              <a:t>这样方式有什么缺点</a:t>
            </a:r>
            <a:endParaRPr lang="en-US" dirty="0" smtClean="0"/>
          </a:p>
          <a:p>
            <a:pPr>
              <a:buNone/>
            </a:pPr>
            <a:r>
              <a:rPr dirty="0" smtClean="0"/>
              <a:t>从开始不知道，到去看 经过被面试问道好几次：</a:t>
            </a:r>
            <a:r>
              <a:rPr lang="en-US" dirty="0" smtClean="0"/>
              <a:t>2</a:t>
            </a:r>
            <a:r>
              <a:rPr dirty="0" smtClean="0"/>
              <a:t>年</a:t>
            </a:r>
            <a:endParaRPr lang="en-US" dirty="0" smtClean="0"/>
          </a:p>
          <a:p>
            <a:pPr>
              <a:buNone/>
            </a:pPr>
            <a:r>
              <a:rPr dirty="0" smtClean="0"/>
              <a:t>但是看了官方</a:t>
            </a:r>
            <a:r>
              <a:rPr lang="en-US" dirty="0" smtClean="0"/>
              <a:t>3</a:t>
            </a:r>
            <a:r>
              <a:rPr dirty="0" smtClean="0"/>
              <a:t>遍，对</a:t>
            </a:r>
            <a:r>
              <a:rPr lang="en-US" altLang="zh-CN" dirty="0" err="1" smtClean="0"/>
              <a:t>vp</a:t>
            </a:r>
            <a:r>
              <a:rPr dirty="0" smtClean="0"/>
              <a:t>这个问题看懂。然后问道好几次。</a:t>
            </a:r>
            <a:r>
              <a:rPr lang="en-US" altLang="zh-CN" dirty="0" err="1" smtClean="0"/>
              <a:t>Vp</a:t>
            </a:r>
            <a:r>
              <a:rPr lang="en-US" altLang="zh-CN" dirty="0" smtClean="0"/>
              <a:t> 4</a:t>
            </a:r>
            <a:r>
              <a:rPr dirty="0" smtClean="0"/>
              <a:t>个月，</a:t>
            </a:r>
            <a:endParaRPr lang="en-US" dirty="0" smtClean="0"/>
          </a:p>
          <a:p>
            <a:pPr>
              <a:buNone/>
            </a:pPr>
            <a:r>
              <a:rPr dirty="0" smtClean="0"/>
              <a:t>后面需要多次时间看懂呢</a:t>
            </a:r>
            <a:endParaRPr lang="en-US" altLang="zh-CN" dirty="0" smtClean="0"/>
          </a:p>
          <a:p>
            <a:pPr>
              <a:buNone/>
            </a:pPr>
            <a:endParaRPr dirty="0"/>
          </a:p>
          <a:p>
            <a:r>
              <a:rPr dirty="0"/>
              <a:t>陈咬金第三斧 如何避免这个缺点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47488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用协程解决业务什么问题？多核如何利用 </a:t>
            </a:r>
            <a:r>
              <a:rPr lang="en-US" altLang="zh-CN" dirty="0" smtClean="0"/>
              <a:t>【5</a:t>
            </a:r>
            <a:r>
              <a:rPr lang="zh-CN" altLang="en-US" dirty="0" smtClean="0"/>
              <a:t>分钟内回答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5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1w</a:t>
            </a:r>
            <a:r>
              <a:rPr dirty="0" smtClean="0"/>
              <a:t>个线程处理</a:t>
            </a:r>
            <a:r>
              <a:rPr dirty="0"/>
              <a:t>业务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dirty="0" smtClean="0">
                <a:sym typeface="Wingdings" pitchFamily="2" charset="2"/>
              </a:rPr>
              <a:t>一个线程</a:t>
            </a:r>
            <a:r>
              <a:rPr lang="en-US" dirty="0" smtClean="0">
                <a:sym typeface="Wingdings" pitchFamily="2" charset="2"/>
              </a:rPr>
              <a:t>epoll</a:t>
            </a:r>
            <a:r>
              <a:rPr dirty="0" smtClean="0">
                <a:sym typeface="Wingdings" pitchFamily="2" charset="2"/>
              </a:rPr>
              <a:t>处理（非阻塞读写分开</a:t>
            </a:r>
            <a:r>
              <a:rPr lang="en-US" dirty="0" smtClean="0">
                <a:sym typeface="Wingdings" pitchFamily="2" charset="2"/>
              </a:rPr>
              <a:t>) --- 1</a:t>
            </a:r>
            <a:r>
              <a:rPr lang="en-US" altLang="zh-CN" dirty="0" smtClean="0">
                <a:sym typeface="Wingdings" pitchFamily="2" charset="2"/>
              </a:rPr>
              <a:t>w</a:t>
            </a:r>
            <a:r>
              <a:rPr dirty="0" smtClean="0">
                <a:sym typeface="Wingdings" pitchFamily="2" charset="2"/>
              </a:rPr>
              <a:t>个</a:t>
            </a:r>
            <a:r>
              <a:rPr lang="en-US" altLang="zh-CN" dirty="0" err="1" smtClean="0">
                <a:sym typeface="Wingdings" pitchFamily="2" charset="2"/>
              </a:rPr>
              <a:t>st</a:t>
            </a:r>
            <a:r>
              <a:rPr dirty="0" smtClean="0">
                <a:sym typeface="Wingdings" pitchFamily="2" charset="2"/>
              </a:rPr>
              <a:t>，同时只运行一个如何提高并发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47488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用协程解决业务什么问题？多核如何利用 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常见问题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5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core  db </a:t>
            </a:r>
            <a:r>
              <a:rPr lang="zh-CN" altLang="en-US" dirty="0" smtClean="0"/>
              <a:t>问题解决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项目</a:t>
            </a:r>
            <a:r>
              <a:rPr lang="en-US" altLang="zh-CN" smtClean="0"/>
              <a:t>1 –</a:t>
            </a:r>
            <a:r>
              <a:rPr lang="zh-CN" altLang="en-US" smtClean="0"/>
              <a:t>可伸缩</a:t>
            </a:r>
            <a:r>
              <a:rPr lang="en-US" altLang="zh-CN" smtClean="0"/>
              <a:t>2</a:t>
            </a:r>
            <a:r>
              <a:rPr lang="zh-CN" altLang="en-US" smtClean="0"/>
              <a:t>人通话视频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9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z="2000" dirty="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</a:rPr>
              <a:t>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把你项目描述拿出来 自己读三次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发</a:t>
            </a:r>
            <a:r>
              <a:rPr lang="zh-CN" altLang="en-US" smtClean="0">
                <a:solidFill>
                  <a:srgbClr val="FF0000"/>
                </a:solidFill>
              </a:rPr>
              <a:t>现自己是怎么做的，说清楚。不考虑负载技术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如</a:t>
            </a:r>
            <a:r>
              <a:rPr lang="zh-CN" altLang="en-US" smtClean="0">
                <a:solidFill>
                  <a:srgbClr val="FF0000"/>
                </a:solidFill>
              </a:rPr>
              <a:t>何优化和改造。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47488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altLang="en-US" sz="2000" dirty="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</a:rPr>
              <a:t>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把你项目描述拿出来 自己读三次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发</a:t>
            </a:r>
            <a:r>
              <a:rPr lang="zh-CN" altLang="en-US" smtClean="0">
                <a:solidFill>
                  <a:srgbClr val="FF0000"/>
                </a:solidFill>
              </a:rPr>
              <a:t>现自己是怎么做的，说清楚。不考虑负载技术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如</a:t>
            </a:r>
            <a:r>
              <a:rPr lang="zh-CN" altLang="en-US" smtClean="0">
                <a:solidFill>
                  <a:srgbClr val="FF0000"/>
                </a:solidFill>
              </a:rPr>
              <a:t>何优化和改造。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40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dirty="0" smtClean="0"/>
              <a:t>Redis</a:t>
            </a:r>
            <a:r>
              <a:rPr dirty="0" smtClean="0"/>
              <a:t>集群设计</a:t>
            </a:r>
            <a:r>
              <a:rPr lang="en-US" dirty="0" smtClean="0"/>
              <a:t>(</a:t>
            </a:r>
            <a:r>
              <a:rPr dirty="0" smtClean="0"/>
              <a:t>最新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altLang="en-US" dirty="0" smtClean="0"/>
              <a:t>描述</a:t>
            </a:r>
            <a:r>
              <a:rPr lang="en-US" altLang="zh-CN" dirty="0" smtClean="0"/>
              <a:t>raft</a:t>
            </a:r>
            <a:r>
              <a:rPr dirty="0" smtClean="0"/>
              <a:t>协议领导选举过程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描述下处理死锁过程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描述下内存暴涨逻辑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描述业务拆分过程。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state machine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JedisCluster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181526_7mpT_379657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8610"/>
            <a:ext cx="8909656" cy="42862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en-US" dirty="0" err="1" smtClean="0"/>
              <a:t>JedisCluster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1357304"/>
            <a:ext cx="452758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30" y="1714494"/>
            <a:ext cx="464347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1470" y="642924"/>
            <a:ext cx="6695076" cy="408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714362"/>
            <a:ext cx="3982530" cy="648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altLang="zh-CN" dirty="0" smtClean="0"/>
              <a:t>Select  </a:t>
            </a:r>
            <a:r>
              <a:rPr lang="en-US" altLang="zh-CN" dirty="0"/>
              <a:t>Leader 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r>
              <a:rPr lang="en-US" dirty="0" smtClean="0">
                <a:solidFill>
                  <a:srgbClr val="FF0000"/>
                </a:solidFill>
              </a:rPr>
              <a:t>5.2</a:t>
            </a:r>
          </a:p>
          <a:p>
            <a:pPr>
              <a:buAutoNum type="arabicPeriod"/>
            </a:pPr>
            <a:r>
              <a:rPr dirty="0" smtClean="0">
                <a:solidFill>
                  <a:srgbClr val="FF0000"/>
                </a:solidFill>
              </a:rPr>
              <a:t>任期号为王，任期异常覆盖日志情况不考虑 （什么网络分区舍去 正常如何）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dirty="0" smtClean="0">
                <a:solidFill>
                  <a:srgbClr val="FF0000"/>
                </a:solidFill>
              </a:rPr>
              <a:t>个候选人无限重复选举</a:t>
            </a:r>
            <a:r>
              <a:rPr lang="en-US" altLang="zh-CN" dirty="0" smtClean="0">
                <a:solidFill>
                  <a:srgbClr val="FF0000"/>
                </a:solidFill>
              </a:rPr>
              <a:t>split</a:t>
            </a:r>
            <a:r>
              <a:rPr dirty="0" smtClean="0">
                <a:solidFill>
                  <a:srgbClr val="FF0000"/>
                </a:solidFill>
              </a:rPr>
              <a:t>一样的（</a:t>
            </a:r>
            <a:r>
              <a:rPr dirty="0">
                <a:solidFill>
                  <a:srgbClr val="FF0000"/>
                </a:solidFill>
              </a:rPr>
              <a:t>什么网络分区舍去 正常如何</a:t>
            </a:r>
            <a:r>
              <a:rPr dirty="0" smtClean="0">
                <a:solidFill>
                  <a:srgbClr val="FF0000"/>
                </a:solidFill>
              </a:rPr>
              <a:t>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dirty="0">
                <a:solidFill>
                  <a:srgbClr val="FF0000"/>
                </a:solidFill>
              </a:rPr>
              <a:t>看懂</a:t>
            </a:r>
            <a:r>
              <a:rPr lang="en-US" dirty="0"/>
              <a:t>Figure </a:t>
            </a:r>
            <a:r>
              <a:rPr lang="en-US" dirty="0" smtClean="0"/>
              <a:t>1 2 4 </a:t>
            </a:r>
            <a:r>
              <a:rPr dirty="0" smtClean="0"/>
              <a:t>举例</a:t>
            </a:r>
            <a:endParaRPr lang="en-US" dirty="0" smtClean="0"/>
          </a:p>
          <a:p>
            <a:r>
              <a:rPr lang="en-US" altLang="zh-CN" dirty="0" smtClean="0"/>
              <a:t>Raft </a:t>
            </a:r>
            <a:r>
              <a:rPr dirty="0" smtClean="0"/>
              <a:t>一共</a:t>
            </a:r>
            <a:r>
              <a:rPr lang="en-US" dirty="0" smtClean="0">
                <a:solidFill>
                  <a:srgbClr val="FF0000"/>
                </a:solidFill>
              </a:rPr>
              <a:t>18</a:t>
            </a:r>
            <a:r>
              <a:rPr dirty="0" smtClean="0">
                <a:solidFill>
                  <a:srgbClr val="FF0000"/>
                </a:solidFill>
              </a:rPr>
              <a:t>个视频</a:t>
            </a:r>
            <a:r>
              <a:rPr dirty="0" smtClean="0"/>
              <a:t>，全部看完 </a:t>
            </a:r>
            <a:r>
              <a:rPr lang="en-US" dirty="0" smtClean="0"/>
              <a:t> </a:t>
            </a:r>
            <a:r>
              <a:rPr dirty="0" smtClean="0"/>
              <a:t>（</a:t>
            </a:r>
            <a:r>
              <a:rPr lang="en-US" dirty="0" smtClean="0"/>
              <a:t>2</a:t>
            </a:r>
            <a:r>
              <a:rPr dirty="0" smtClean="0"/>
              <a:t>）</a:t>
            </a:r>
            <a:endParaRPr lang="en-US" dirty="0" smtClean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5.3 Log </a:t>
            </a:r>
            <a:r>
              <a:rPr lang="en-US" dirty="0" smtClean="0"/>
              <a:t>replication  </a:t>
            </a:r>
            <a:r>
              <a:rPr lang="en-US" altLang="zh-CN" dirty="0" smtClean="0"/>
              <a:t>time-5</a:t>
            </a:r>
            <a:endParaRPr lang="en-US" dirty="0" smtClean="0"/>
          </a:p>
          <a:p>
            <a:r>
              <a:rPr lang="en-US" altLang="zh-CN" dirty="0"/>
              <a:t>Raft </a:t>
            </a:r>
            <a:r>
              <a:rPr dirty="0"/>
              <a:t>一共</a:t>
            </a:r>
            <a:r>
              <a:rPr lang="en-US" altLang="zh-CN" dirty="0">
                <a:solidFill>
                  <a:srgbClr val="FF0000"/>
                </a:solidFill>
              </a:rPr>
              <a:t>18</a:t>
            </a:r>
            <a:r>
              <a:rPr dirty="0">
                <a:solidFill>
                  <a:srgbClr val="FF0000"/>
                </a:solidFill>
              </a:rPr>
              <a:t>个视频</a:t>
            </a:r>
            <a:r>
              <a:rPr dirty="0"/>
              <a:t>，全部看完  （</a:t>
            </a:r>
            <a:r>
              <a:rPr lang="en-US" altLang="zh-CN" dirty="0"/>
              <a:t>2</a:t>
            </a:r>
            <a:r>
              <a:rPr dirty="0" smtClean="0"/>
              <a:t>）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dirty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Raft-2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857502"/>
            <a:ext cx="4432102" cy="153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Slave</a:t>
            </a:r>
            <a:r>
              <a:rPr dirty="0" smtClean="0"/>
              <a:t>：</a:t>
            </a:r>
            <a:r>
              <a:rPr altLang="en-US" dirty="0" smtClean="0"/>
              <a:t>回滚失败怎么办？</a:t>
            </a:r>
            <a:r>
              <a:rPr lang="en-US" altLang="en-US" dirty="0" smtClean="0"/>
              <a:t>(</a:t>
            </a:r>
            <a:r>
              <a:rPr altLang="en-US" dirty="0" smtClean="0"/>
              <a:t>如果是业务问题肯定无法解决，过网络和主机问题可以</a:t>
            </a:r>
            <a:r>
              <a:rPr lang="en-US" altLang="en-US" dirty="0" smtClean="0"/>
              <a:t>)</a:t>
            </a:r>
          </a:p>
          <a:p>
            <a:r>
              <a:rPr lang="en-US" altLang="zh-CN" dirty="0" err="1" smtClean="0"/>
              <a:t>commIndex</a:t>
            </a:r>
            <a:r>
              <a:rPr dirty="0" smtClean="0"/>
              <a:t>如何界定</a:t>
            </a:r>
            <a:endParaRPr lang="en-US" dirty="0" smtClean="0"/>
          </a:p>
          <a:p>
            <a:r>
              <a:rPr lang="en-US" altLang="zh-CN" dirty="0"/>
              <a:t>Leader </a:t>
            </a:r>
            <a:r>
              <a:rPr dirty="0"/>
              <a:t>全部</a:t>
            </a:r>
            <a:r>
              <a:rPr lang="en-US" altLang="zh-CN" dirty="0"/>
              <a:t>get </a:t>
            </a:r>
            <a:r>
              <a:rPr lang="en-US" altLang="zh-CN" dirty="0" err="1" smtClean="0"/>
              <a:t>commited</a:t>
            </a:r>
            <a:r>
              <a:rPr lang="en-US" altLang="zh-CN" dirty="0" smtClean="0"/>
              <a:t> </a:t>
            </a:r>
            <a:r>
              <a:rPr dirty="0" smtClean="0"/>
              <a:t>，然后马上失败怎办？（一般， 特殊情 客户端再次查询）</a:t>
            </a:r>
            <a:endParaRPr lang="en-US" dirty="0" smtClean="0"/>
          </a:p>
          <a:p>
            <a:r>
              <a:rPr dirty="0" smtClean="0"/>
              <a:t>这个地方一致是模糊地方，被问</a:t>
            </a:r>
            <a:r>
              <a:rPr lang="en-US" dirty="0" smtClean="0"/>
              <a:t>N</a:t>
            </a:r>
            <a:r>
              <a:rPr dirty="0" smtClean="0"/>
              <a:t>次，从来没有正确回复过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dirty="0" smtClean="0"/>
              <a:t>客户端肯定失败，内部保持统一，需要客户端再次查询</a:t>
            </a:r>
            <a:r>
              <a:rPr lang="en-US" dirty="0" smtClean="0"/>
              <a:t>)</a:t>
            </a:r>
          </a:p>
          <a:p>
            <a:r>
              <a:rPr dirty="0"/>
              <a:t>服务</a:t>
            </a:r>
            <a:r>
              <a:rPr dirty="0" smtClean="0"/>
              <a:t>状态变化：</a:t>
            </a:r>
            <a:endParaRPr lang="en-US" dirty="0" smtClean="0"/>
          </a:p>
          <a:p>
            <a:r>
              <a:rPr dirty="0" smtClean="0"/>
              <a:t>业务的数据变化</a:t>
            </a:r>
            <a:endParaRPr lang="en-US" dirty="0" smtClean="0"/>
          </a:p>
          <a:p>
            <a:r>
              <a:rPr smtClean="0"/>
              <a:t>内存管理</a:t>
            </a:r>
            <a:endParaRPr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MDB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7262</TotalTime>
  <Words>1257</Words>
  <Application>Microsoft Office PowerPoint</Application>
  <PresentationFormat>全屏显示(16:9)</PresentationFormat>
  <Paragraphs>178</Paragraphs>
  <Slides>20</Slides>
  <Notes>12</Notes>
  <HiddenSlides>8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国美互联网_优化</vt:lpstr>
      <vt:lpstr>国美互联网PPT</vt:lpstr>
      <vt:lpstr>陈咬金三板斧（微软雅黑28）</vt:lpstr>
      <vt:lpstr>项目 </vt:lpstr>
      <vt:lpstr>JedisCluster</vt:lpstr>
      <vt:lpstr> JedisCluster  </vt:lpstr>
      <vt:lpstr>PowerPoint 演示文稿</vt:lpstr>
      <vt:lpstr>Raft-1</vt:lpstr>
      <vt:lpstr>Raft-2</vt:lpstr>
      <vt:lpstr> MDB</vt:lpstr>
      <vt:lpstr>1 设计一个写多读取共享内存服务 1【常见问题】</vt:lpstr>
      <vt:lpstr>1  设计一个写多读取共享内存服务 (2)【5分钟】</vt:lpstr>
      <vt:lpstr> 设计一个长连接的服务</vt:lpstr>
      <vt:lpstr> 设计一个长连接的服务</vt:lpstr>
      <vt:lpstr> redis</vt:lpstr>
      <vt:lpstr> 用协程解决业务什么问题？多核如何利用 【5分钟内回答】</vt:lpstr>
      <vt:lpstr> 用协程解决业务什么问题？多核如何利用 【常见问题】</vt:lpstr>
      <vt:lpstr> 高可用</vt:lpstr>
      <vt:lpstr> core  db 问题解决</vt:lpstr>
      <vt:lpstr> 项目1 –可伸缩2人通话视频</vt:lpstr>
      <vt:lpstr>陈咬金三板斧（微软雅黑28）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wangchuanyi</cp:lastModifiedBy>
  <cp:revision>494</cp:revision>
  <dcterms:created xsi:type="dcterms:W3CDTF">2016-11-29T04:08:00Z</dcterms:created>
  <dcterms:modified xsi:type="dcterms:W3CDTF">2020-04-05T01:50:48Z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