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8" r:id="rId22"/>
    <p:sldId id="28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672" y="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</a:t>
            </a:r>
            <a:r>
              <a:rPr lang="en-US" altLang="zh-CN" smtClean="0"/>
              <a:t>1 The </a:t>
            </a:r>
            <a:r>
              <a:rPr lang="en-US" altLang="zh-CN" smtClean="0"/>
              <a:t>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</a:t>
            </a:r>
            <a:r>
              <a:rPr lang="en-US" altLang="zh-CN" smtClean="0">
                <a:hlinkClick r:id="rId5"/>
              </a:rPr>
              <a:t>://</a:t>
            </a:r>
            <a:r>
              <a:rPr lang="en-US" altLang="zh-CN" smtClean="0">
                <a:hlinkClick r:id="rId5"/>
              </a:rPr>
              <a:t>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https://www.toutiao.com/a1661858461586509/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http://oldblog.antirez.com/post/redis-persistence-demystified.html</a:t>
            </a:r>
            <a:endParaRPr lang="en-US" altLang="zh-CN" smtClean="0"/>
          </a:p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决？，思路必须正确。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book:    redis</a:t>
            </a:r>
            <a:r>
              <a:rPr lang="zh-CN" altLang="en-US" sz="1400" smtClean="0">
                <a:solidFill>
                  <a:srgbClr val="FF0000"/>
                </a:solidFill>
              </a:rPr>
              <a:t>设计第</a:t>
            </a:r>
            <a:r>
              <a:rPr lang="en-US" altLang="zh-CN" sz="1400" smtClean="0">
                <a:solidFill>
                  <a:srgbClr val="FF0000"/>
                </a:solidFill>
              </a:rPr>
              <a:t>10</a:t>
            </a:r>
            <a:r>
              <a:rPr lang="zh-CN" altLang="en-US" sz="1400" smtClean="0">
                <a:solidFill>
                  <a:srgbClr val="FF0000"/>
                </a:solidFill>
              </a:rPr>
              <a:t>章节 </a:t>
            </a:r>
            <a:r>
              <a:rPr lang="en-US" altLang="zh-CN" sz="1400"/>
              <a:t>RDB </a:t>
            </a:r>
            <a:r>
              <a:rPr lang="zh-CN" altLang="en-US" sz="1400"/>
              <a:t>持久</a:t>
            </a:r>
            <a:r>
              <a:rPr lang="zh-CN" altLang="en-US" sz="1400" smtClean="0"/>
              <a:t>化，第</a:t>
            </a:r>
            <a:r>
              <a:rPr lang="en-US" altLang="zh-CN" sz="1400" smtClean="0"/>
              <a:t>11</a:t>
            </a:r>
            <a:r>
              <a:rPr lang="zh-CN" altLang="en-US" sz="1400" smtClean="0"/>
              <a:t>章节 </a:t>
            </a:r>
            <a:r>
              <a:rPr lang="en-US" altLang="zh-CN" sz="1400"/>
              <a:t>AOF </a:t>
            </a:r>
            <a:r>
              <a:rPr lang="zh-CN" altLang="en-US" sz="1400"/>
              <a:t>持久</a:t>
            </a:r>
            <a:r>
              <a:rPr lang="zh-CN" altLang="en-US" sz="1400" smtClean="0"/>
              <a:t>化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coding</a:t>
            </a:r>
            <a:r>
              <a:rPr lang="zh-CN" altLang="en-US" sz="1400" smtClean="0">
                <a:solidFill>
                  <a:srgbClr val="FF0000"/>
                </a:solidFill>
              </a:rPr>
              <a:t>：</a:t>
            </a:r>
            <a:r>
              <a:rPr lang="en-US" altLang="zh-CN" sz="140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rdbSaveObject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命令追加到 </a:t>
            </a:r>
            <a:r>
              <a:rPr lang="en-US" altLang="zh-CN" sz="1400" b="1">
                <a:solidFill>
                  <a:schemeClr val="tx1"/>
                </a:solidFill>
              </a:rPr>
              <a:t>AOF </a:t>
            </a:r>
            <a:r>
              <a:rPr lang="zh-CN" altLang="en-US" sz="1400" b="1">
                <a:solidFill>
                  <a:schemeClr val="tx1"/>
                </a:solidFill>
              </a:rPr>
              <a:t>缓冲</a:t>
            </a:r>
            <a:r>
              <a:rPr lang="zh-CN" altLang="en-US" sz="1400" b="1" smtClean="0">
                <a:solidFill>
                  <a:schemeClr val="tx1"/>
                </a:solidFill>
              </a:rPr>
              <a:t>区和 </a:t>
            </a:r>
            <a:r>
              <a:rPr lang="en-US" altLang="zh-CN" sz="1400" b="1" smtClean="0">
                <a:solidFill>
                  <a:schemeClr val="tx1"/>
                </a:solidFill>
              </a:rPr>
              <a:t>AOF</a:t>
            </a:r>
            <a:r>
              <a:rPr lang="zh-CN" altLang="en-US" sz="1400" b="1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smtClean="0">
                <a:solidFill>
                  <a:schemeClr val="tx1"/>
                </a:solidFill>
              </a:rPr>
              <a:t>feedAppendOnlyFile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>
                <a:solidFill>
                  <a:schemeClr val="tx1"/>
                </a:solidFill>
              </a:rPr>
              <a:t>backlog </a:t>
            </a:r>
            <a:r>
              <a:rPr lang="en-US" altLang="zh-CN" sz="1400" b="1" smtClean="0">
                <a:solidFill>
                  <a:schemeClr val="tx1"/>
                </a:solidFill>
              </a:rPr>
              <a:t> replicationFeedSlaves</a:t>
            </a:r>
            <a:endParaRPr lang="en-US" altLang="zh-CN" sz="1400" b="1">
              <a:solidFill>
                <a:schemeClr val="tx1"/>
              </a:solidFill>
            </a:endParaRPr>
          </a:p>
          <a:p>
            <a:r>
              <a:rPr lang="en-US" altLang="zh-CN" sz="1400" b="1" smtClean="0">
                <a:solidFill>
                  <a:schemeClr val="tx1"/>
                </a:solidFill>
              </a:rPr>
              <a:t>bioProcessBackgroundJobs </a:t>
            </a:r>
            <a:r>
              <a:rPr lang="zh-CN" altLang="en-US" sz="1400" b="1">
                <a:solidFill>
                  <a:schemeClr val="tx1"/>
                </a:solidFill>
              </a:rPr>
              <a:t>线程</a:t>
            </a:r>
            <a:r>
              <a:rPr lang="zh-CN" altLang="en-US" sz="1400" b="1" smtClean="0">
                <a:solidFill>
                  <a:schemeClr val="tx1"/>
                </a:solidFill>
              </a:rPr>
              <a:t>：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r>
              <a:rPr lang="en-US" altLang="zh-CN" sz="1400" b="1">
                <a:solidFill>
                  <a:schemeClr val="tx1"/>
                </a:solidFill>
              </a:rPr>
              <a:t>Write the append only file buffer on disk. flushAppendOnlyFile</a:t>
            </a:r>
            <a:r>
              <a:rPr lang="zh-CN" altLang="en-US" sz="1400" b="1" smtClean="0">
                <a:solidFill>
                  <a:schemeClr val="tx1"/>
                </a:solidFill>
              </a:rPr>
              <a:t>（）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AOF </a:t>
            </a:r>
            <a:r>
              <a:rPr lang="zh-CN" altLang="en-US" sz="1400" b="1" smtClean="0">
                <a:solidFill>
                  <a:schemeClr val="tx1"/>
                </a:solidFill>
              </a:rPr>
              <a:t>重写：</a:t>
            </a:r>
            <a:endParaRPr lang="en-US" altLang="zh-CN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smtClean="0"/>
              <a:t>  bgrewriteaofCommand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smtClean="0"/>
              <a:t> 当</a:t>
            </a:r>
            <a:r>
              <a:rPr lang="zh-CN" altLang="en-US" sz="1400" b="1"/>
              <a:t>子线程完成 </a:t>
            </a:r>
            <a:r>
              <a:rPr lang="en-US" altLang="zh-CN" sz="1400" b="1"/>
              <a:t>AOF </a:t>
            </a:r>
            <a:r>
              <a:rPr lang="zh-CN" altLang="en-US" sz="1400" b="1"/>
              <a:t>重</a:t>
            </a:r>
            <a:r>
              <a:rPr lang="zh-CN" altLang="en-US" sz="1400" b="1" smtClean="0"/>
              <a:t>写</a:t>
            </a:r>
            <a:r>
              <a:rPr lang="en-US" altLang="zh-CN" sz="1400" b="1" smtClean="0"/>
              <a:t>::backgroundRewriteDoneHandler(</a:t>
            </a:r>
            <a:r>
              <a:rPr lang="en-US" altLang="zh-CN" sz="1400" dirty="0"/>
              <a:t>aof_rewrite_buf_blocks</a:t>
            </a:r>
            <a:r>
              <a:rPr lang="en-US" altLang="zh-CN" sz="1400" b="1" smtClean="0"/>
              <a:t>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：实际操作中最关心的一个？不知道根本无法操作</a:t>
            </a:r>
            <a:endParaRPr lang="en-US" altLang="zh-CN" sz="1400" b="1" smtClean="0"/>
          </a:p>
          <a:p>
            <a:pPr>
              <a:buFontTx/>
              <a:buChar char="-"/>
            </a:pPr>
            <a:r>
              <a:rPr lang="en-US" altLang="zh-CN" sz="1400" smtClean="0"/>
              <a:t>AOF </a:t>
            </a:r>
            <a:r>
              <a:rPr lang="zh-CN" altLang="en-US" sz="1400" smtClean="0"/>
              <a:t>重写原理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# 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斧：解决了一个什么问题？最值得学习一点是，是你不清楚，不是别人。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</a:t>
            </a:r>
            <a:r>
              <a:rPr lang="zh-CN" altLang="en-US" sz="140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smtClean="0">
                <a:solidFill>
                  <a:srgbClr val="FF0000"/>
                </a:solidFill>
              </a:rPr>
              <a:t>Mdb</a:t>
            </a:r>
            <a:r>
              <a:rPr lang="zh-CN" altLang="en-US" sz="140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全量：增量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2. </a:t>
            </a:r>
            <a:r>
              <a:rPr lang="zh-CN" altLang="en-US" sz="1400" smtClean="0">
                <a:solidFill>
                  <a:srgbClr val="FF0000"/>
                </a:solidFill>
              </a:rPr>
              <a:t>你一直</a:t>
            </a:r>
            <a:r>
              <a:rPr lang="en-US" altLang="zh-CN" sz="1400" smtClean="0">
                <a:solidFill>
                  <a:srgbClr val="FF0000"/>
                </a:solidFill>
              </a:rPr>
              <a:t>fork </a:t>
            </a:r>
            <a:r>
              <a:rPr lang="zh-CN" altLang="en-US" sz="140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3. </a:t>
            </a:r>
            <a:r>
              <a:rPr lang="zh-CN" altLang="en-US" sz="140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4. </a:t>
            </a:r>
            <a:r>
              <a:rPr lang="zh-CN" altLang="en-US" sz="1400" smtClean="0">
                <a:solidFill>
                  <a:srgbClr val="FF0000"/>
                </a:solidFill>
              </a:rPr>
              <a:t>一致性如何理解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5. </a:t>
            </a:r>
            <a:r>
              <a:rPr lang="zh-CN" altLang="en-US" sz="1400">
                <a:solidFill>
                  <a:srgbClr val="FF0000"/>
                </a:solidFill>
              </a:rPr>
              <a:t>一</a:t>
            </a:r>
            <a:r>
              <a:rPr lang="zh-CN" altLang="en-US" sz="1400" smtClean="0">
                <a:solidFill>
                  <a:srgbClr val="FF0000"/>
                </a:solidFill>
              </a:rPr>
              <a:t>直在说</a:t>
            </a:r>
            <a:r>
              <a:rPr lang="en-US" altLang="zh-CN" sz="1400" smtClean="0">
                <a:solidFill>
                  <a:srgbClr val="FF0000"/>
                </a:solidFill>
              </a:rPr>
              <a:t>rehash</a:t>
            </a:r>
            <a:r>
              <a:rPr lang="zh-CN" altLang="en-US" sz="140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</a:rPr>
              <a:t>rewriteAppendOnlyFileBackground </a:t>
            </a:r>
            <a:r>
              <a:rPr lang="en-US" altLang="zh-CN" sz="2000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</a:t>
            </a:r>
            <a:r>
              <a:rPr lang="en-US" altLang="zh-CN" sz="2000" smtClean="0"/>
              <a:t>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</a:t>
            </a:r>
            <a:r>
              <a:rPr lang="en-US" altLang="zh-CN" smtClean="0"/>
              <a:t>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协程 如何做到并发 </a:t>
            </a:r>
            <a:r>
              <a:rPr lang="en-US" altLang="zh-CN" smtClean="0"/>
              <a:t>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9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2325</TotalTime>
  <Words>1984</Words>
  <Application>Microsoft Office PowerPoint</Application>
  <PresentationFormat>全屏显示(16:9)</PresentationFormat>
  <Paragraphs>234</Paragraphs>
  <Slides>22</Slides>
  <Notes>15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协程 如何做到并发 st</vt:lpstr>
      <vt:lpstr>7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601</cp:revision>
  <dcterms:created xsi:type="dcterms:W3CDTF">2016-11-29T04:08:00Z</dcterms:created>
  <dcterms:modified xsi:type="dcterms:W3CDTF">2020-03-22T12:38:17Z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