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40" r:id="rId2"/>
    <p:sldId id="2857" r:id="rId3"/>
    <p:sldId id="2865" r:id="rId4"/>
    <p:sldId id="2864" r:id="rId5"/>
  </p:sldIdLst>
  <p:sldSz cx="12858750" cy="723265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75" autoAdjust="0"/>
    <p:restoredTop sz="95317" autoAdjust="0"/>
  </p:normalViewPr>
  <p:slideViewPr>
    <p:cSldViewPr>
      <p:cViewPr varScale="1">
        <p:scale>
          <a:sx n="103" d="100"/>
          <a:sy n="103" d="100"/>
        </p:scale>
        <p:origin x="-342" y="-84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69" y="615929"/>
            <a:ext cx="48577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265974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400" dirty="0" smtClean="0"/>
              <a:t> </a:t>
            </a:r>
            <a:r>
              <a:rPr lang="zh-CN" altLang="en-US" sz="1400" dirty="0" smtClean="0"/>
              <a:t> </a:t>
            </a:r>
            <a:r>
              <a:rPr lang="zh-CN" altLang="en-US" sz="2400" dirty="0" smtClean="0"/>
              <a:t>读写锁 加锁关键，不是持有锁，而是修改状态，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如果获取锁后，不满足条件就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，陷入阻塞状态（来释放锁，不然别人无法用了）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等到 满足符合条件时候才被占有锁，来修改状态。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73" y="3187697"/>
            <a:ext cx="118681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自定义</PresentationFormat>
  <Paragraphs>29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幻灯片 1</vt:lpstr>
      <vt:lpstr>幻灯片 2</vt:lpstr>
      <vt:lpstr>  读写锁 加锁关键，不是持有锁，而是修改状态，   如果获取锁后，不满足条件就wait，陷入阻塞状态（来释放锁，不然别人无法用了）  等到 满足符合条件时候才被占有锁，来修改状态。 </vt:lpstr>
      <vt:lpstr>幻灯片 4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2020-01-16T01:46:43Z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