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274" r:id="rId3"/>
    <p:sldId id="275" r:id="rId4"/>
    <p:sldId id="277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61" autoAdjust="0"/>
    <p:restoredTop sz="91508" autoAdjust="0"/>
  </p:normalViewPr>
  <p:slideViewPr>
    <p:cSldViewPr>
      <p:cViewPr>
        <p:scale>
          <a:sx n="99" d="100"/>
          <a:sy n="99" d="100"/>
        </p:scale>
        <p:origin x="-2166" y="-73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://luodw.cc/2015/10/27/STL-ve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ptiste-wicht.com/posts/2012/12/cpp-benchmark-vector-list-deque.html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http://17de.com/library/CPP/ls20.htm</a:t>
            </a:r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2019/12/18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协程如何完成在不同线程之间切换</a:t>
            </a:r>
            <a:r>
              <a:rPr lang="en-US" dirty="0" smtClean="0"/>
              <a:t>(</a:t>
            </a:r>
            <a:r>
              <a:rPr smtClean="0"/>
              <a:t>通讯</a:t>
            </a:r>
            <a:r>
              <a:rPr lang="en-US" smtClean="0"/>
              <a:t>)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如何利用多核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2938</TotalTime>
  <Words>56</Words>
  <Application>Microsoft Macintosh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国美互联网_优化</vt:lpstr>
      <vt:lpstr>国美互联网PPT</vt:lpstr>
      <vt:lpstr>目录（微软雅黑28）</vt:lpstr>
      <vt:lpstr> 如何利用多核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222</cp:revision>
  <dcterms:created xsi:type="dcterms:W3CDTF">2016-11-29T04:08:00Z</dcterms:created>
  <dcterms:modified xsi:type="dcterms:W3CDTF">2019-12-18T12:09:53Z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