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8" r:id="rId11"/>
    <p:sldId id="290" r:id="rId12"/>
    <p:sldId id="287" r:id="rId13"/>
    <p:sldId id="294" r:id="rId14"/>
    <p:sldId id="286" r:id="rId15"/>
    <p:sldId id="289" r:id="rId16"/>
    <p:sldId id="291" r:id="rId17"/>
    <p:sldId id="292" r:id="rId18"/>
    <p:sldId id="293" r:id="rId19"/>
    <p:sldId id="296" r:id="rId20"/>
    <p:sldId id="297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1" autoAdjust="0"/>
    <p:restoredTop sz="71915" autoAdjust="0"/>
  </p:normalViewPr>
  <p:slideViewPr>
    <p:cSldViewPr>
      <p:cViewPr>
        <p:scale>
          <a:sx n="100" d="100"/>
          <a:sy n="100" d="100"/>
        </p:scale>
        <p:origin x="-672" y="-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2020/5/10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5NhHho2gUgvKu*iHW24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foq.cn/article/UiKyF*4zxplSrpWZ5km1" TargetMode="External"/><Relationship Id="rId4" Type="http://schemas.openxmlformats.org/officeDocument/2006/relationships/hyperlink" Target="https://cloud.tencent.com/developer/article/144430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心跳检测（如何实现具体实现过程）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www.infoq.cn/article/5NhHho2gUgvKu*iHW24E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https://cloud.tencent.com/developer/article/1444308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https://www.infoq.cn/article/UiKyF*4zxplSrpWZ5km1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陈浩的专栏。</a:t>
            </a:r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，同时只运行一个如何提高并发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Crash no core</a:t>
            </a:r>
          </a:p>
          <a:p>
            <a:r>
              <a:rPr lang="zh-CN" altLang="en-US" dirty="0"/>
              <a:t>没有任何异常波动、没有任何资源报警、没有任何升级，也没有任何违规操作的情况下，毫无征兆</a:t>
            </a:r>
            <a:r>
              <a:rPr lang="zh-CN" altLang="en-US"/>
              <a:t>的</a:t>
            </a:r>
            <a:r>
              <a:rPr lang="en-US" altLang="zh-CN" smtClean="0"/>
              <a:t>crash</a:t>
            </a:r>
          </a:p>
          <a:p>
            <a:r>
              <a:rPr lang="en-US" altLang="zh-CN" b="1" dirty="0"/>
              <a:t>dmesg</a:t>
            </a:r>
            <a:r>
              <a:rPr lang="zh-CN" altLang="en-US" b="1" dirty="0"/>
              <a:t>日志：记录内核日志</a:t>
            </a:r>
            <a:r>
              <a:rPr lang="zh-CN" altLang="en-US" b="1"/>
              <a:t>信</a:t>
            </a:r>
            <a:r>
              <a:rPr lang="zh-CN" altLang="en-US" b="1" smtClean="0"/>
              <a:t>息 </a:t>
            </a:r>
            <a:r>
              <a:rPr lang="en-US" altLang="zh-CN" dirty="0"/>
              <a:t>/var/log/messages</a:t>
            </a:r>
            <a:endParaRPr lang="zh-CN" altLang="en-US" b="1" dirty="0"/>
          </a:p>
          <a:p>
            <a:r>
              <a:rPr lang="en-US" altLang="zh-CN" smtClean="0"/>
              <a:t>Stack piple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项目</a:t>
            </a:r>
            <a:r>
              <a:rPr lang="en-US" altLang="zh-CN" smtClean="0"/>
              <a:t>1 –</a:t>
            </a:r>
            <a:r>
              <a:rPr lang="zh-CN" altLang="en-US" smtClean="0"/>
              <a:t>可伸缩</a:t>
            </a:r>
            <a:r>
              <a:rPr lang="en-US" altLang="zh-CN" smtClean="0"/>
              <a:t>2</a:t>
            </a:r>
            <a:r>
              <a:rPr lang="zh-CN" altLang="en-US" smtClean="0"/>
              <a:t>人通话视频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假</a:t>
            </a:r>
            <a:r>
              <a:rPr lang="zh-CN" altLang="en-US" smtClean="0">
                <a:solidFill>
                  <a:srgbClr val="FF0000"/>
                </a:solidFill>
              </a:rPr>
              <a:t>如你负责项目，请问架</a:t>
            </a:r>
            <a:r>
              <a:rPr lang="zh-CN" altLang="en-US">
                <a:solidFill>
                  <a:srgbClr val="FF0000"/>
                </a:solidFill>
              </a:rPr>
              <a:t>构是什么？画出来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假</a:t>
            </a:r>
            <a:r>
              <a:rPr lang="zh-CN" altLang="en-US" smtClean="0">
                <a:solidFill>
                  <a:srgbClr val="FF0000"/>
                </a:solidFill>
              </a:rPr>
              <a:t>如让你实现，需要哪些技术</a:t>
            </a:r>
            <a:r>
              <a:rPr lang="en-US" altLang="zh-CN" smtClean="0">
                <a:solidFill>
                  <a:srgbClr val="FF0000"/>
                </a:solidFill>
              </a:rPr>
              <a:t>/</a:t>
            </a:r>
            <a:r>
              <a:rPr lang="zh-CN" altLang="en-US" smtClean="0">
                <a:solidFill>
                  <a:srgbClr val="FF0000"/>
                </a:solidFill>
              </a:rPr>
              <a:t>方案？写出来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运</a:t>
            </a:r>
            <a:r>
              <a:rPr lang="zh-CN" altLang="en-US" smtClean="0">
                <a:solidFill>
                  <a:srgbClr val="FF0000"/>
                </a:solidFill>
              </a:rPr>
              <a:t>行效果如何？具体指标。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0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7331</TotalTime>
  <Words>1328</Words>
  <Application>Microsoft Office PowerPoint</Application>
  <PresentationFormat>全屏显示(16:9)</PresentationFormat>
  <Paragraphs>182</Paragraphs>
  <Slides>20</Slides>
  <Notes>12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</vt:lpstr>
      <vt:lpstr> redis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 项目1 –可伸缩2人通话视频</vt:lpstr>
      <vt:lpstr>陈咬金三板斧（微软雅黑28）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500</cp:revision>
  <dcterms:created xsi:type="dcterms:W3CDTF">2016-11-29T04:08:00Z</dcterms:created>
  <dcterms:modified xsi:type="dcterms:W3CDTF">2020-05-10T03:50:34Z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