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1" r:id="rId2"/>
    <p:sldId id="283" r:id="rId3"/>
    <p:sldId id="277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761" autoAdjust="0"/>
    <p:restoredTop sz="91508" autoAdjust="0"/>
  </p:normalViewPr>
  <p:slideViewPr>
    <p:cSldViewPr>
      <p:cViewPr>
        <p:scale>
          <a:sx n="125" d="100"/>
          <a:sy n="125" d="100"/>
        </p:scale>
        <p:origin x="-1416" y="-31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1924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146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12213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y.oschina.net/editorial-story/blog/3052308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shell.cn/articles/11609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www.zhihu.com/question/20122137</a:t>
            </a:r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https://my.oschina.net/editorial-story/blog/3052308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655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https://coolshell.cn/articles/11609.html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2020/4/24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被问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次，每次这样回答 都没通过面试？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我根本不知道具体他们想听点在哪里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FQA 1  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为啥这么</a:t>
            </a:r>
            <a:r>
              <a:rPr lang="zh-CN" altLang="en-US" dirty="0" smtClean="0"/>
              <a:t>厉害  </a:t>
            </a:r>
            <a:r>
              <a:rPr lang="en-US" altLang="zh-CN" b="1" dirty="0" smtClean="0"/>
              <a:t>[</a:t>
            </a:r>
            <a:r>
              <a:rPr lang="zh-CN" altLang="en-US" b="1" dirty="0" smtClean="0"/>
              <a:t>回答历史</a:t>
            </a:r>
            <a:r>
              <a:rPr lang="en-US" altLang="zh-CN" b="1" dirty="0" smtClean="0"/>
              <a:t>]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05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FQA </a:t>
            </a:r>
            <a:r>
              <a:rPr lang="en-US" altLang="zh-CN" dirty="0" smtClean="0"/>
              <a:t>1  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42"/>
            <a:ext cx="47910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8596" y="3000378"/>
            <a:ext cx="48672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773</TotalTime>
  <Words>52</Words>
  <Application>Microsoft Office PowerPoint</Application>
  <PresentationFormat>全屏显示(16:9)</PresentationFormat>
  <Paragraphs>11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国美互联网_优化</vt:lpstr>
      <vt:lpstr>FQA 1  epoll 为啥这么厉害  [回答历史] </vt:lpstr>
      <vt:lpstr> FQA 1  epoll 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423</cp:revision>
  <dcterms:created xsi:type="dcterms:W3CDTF">2016-11-29T04:08:00Z</dcterms:created>
  <dcterms:modified xsi:type="dcterms:W3CDTF">2020-04-24T09:17:47Z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