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73" r:id="rId2"/>
    <p:sldId id="274" r:id="rId3"/>
    <p:sldId id="275" r:id="rId4"/>
    <p:sldId id="278" r:id="rId5"/>
    <p:sldId id="279" r:id="rId6"/>
    <p:sldId id="280" r:id="rId7"/>
    <p:sldId id="277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22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761" autoAdjust="0"/>
    <p:restoredTop sz="91508" autoAdjust="0"/>
  </p:normalViewPr>
  <p:slideViewPr>
    <p:cSldViewPr>
      <p:cViewPr>
        <p:scale>
          <a:sx n="99" d="100"/>
          <a:sy n="99" d="100"/>
        </p:scale>
        <p:origin x="-2154" y="-732"/>
      </p:cViewPr>
      <p:guideLst>
        <p:guide orient="horz" pos="1595"/>
        <p:guide pos="28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20F0F-0E56-2B45-B1BF-268524318682}" type="datetimeFigureOut">
              <a:rPr kumimoji="1" lang="zh-CN" altLang="en-US" smtClean="0"/>
              <a:pPr/>
              <a:t>2019/12/21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A26BA-2BD7-424D-9E31-04AA10F01EF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07571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6081A-1E41-D34E-AC33-11FD77CCCD8D}" type="datetimeFigureOut">
              <a:rPr kumimoji="1" lang="zh-CN" altLang="en-US" smtClean="0"/>
              <a:pPr/>
              <a:t>2019/12/21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453D5-9B32-8F40-BF12-CF577296743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063167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17de.com/library/CPP/ls20.htm" TargetMode="External"/><Relationship Id="rId7" Type="http://schemas.openxmlformats.org/officeDocument/2006/relationships/hyperlink" Target="http://luodw.cc/2015/10/27/STL-vec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aptiste-wicht.com/posts/2012/12/cpp-benchmark-vector-list-deque.html" TargetMode="External"/><Relationship Id="rId5" Type="http://schemas.openxmlformats.org/officeDocument/2006/relationships/hyperlink" Target="https://www.zhihu.com/question/26091467" TargetMode="External"/><Relationship Id="rId4" Type="http://schemas.openxmlformats.org/officeDocument/2006/relationships/hyperlink" Target="https://chenqx.github.io/2014/09/25/Cpp-Memory-Management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wn4.fun/2016/04/11/%E6%B7%B1%E5%85%A5%E7%90%86%E8%A7%A3glibc-malloc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zhihu.com/question/29161424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>
                <a:hlinkClick r:id="rId3"/>
              </a:rPr>
              <a:t>http://17de.com/library/CPP/ls20.htm</a:t>
            </a:r>
            <a:endParaRPr lang="en-US" smtClean="0">
              <a:hlinkClick r:id="rId4"/>
            </a:endParaRPr>
          </a:p>
          <a:p>
            <a:r>
              <a:rPr lang="en-US" dirty="0" smtClean="0">
                <a:hlinkClick r:id="rId4"/>
              </a:rPr>
              <a:t>https://chenqx.github.io/2014/09/25/Cpp-Memory-Management/</a:t>
            </a:r>
            <a:endParaRPr lang="en-US" dirty="0" smtClean="0">
              <a:hlinkClick r:id="rId5"/>
            </a:endParaRPr>
          </a:p>
          <a:p>
            <a:r>
              <a:rPr lang="en-US" dirty="0" smtClean="0">
                <a:hlinkClick r:id="rId5"/>
              </a:rPr>
              <a:t>https://www.zhihu.com/question/26091467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https://baptiste-wicht.com/posts/2012/12/cpp-benchmark-vector-list-deque.html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http://luodw.cc/2015/10/27/STL-vec/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http://pwn4.fun/2016/04/11/%E6%B7%B1%E5%85%A5%E7%90%86%E8%A7%A3glibc-malloc/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https://www.zhihu.com/question/29161424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59329"/>
            <a:ext cx="9324528" cy="5223368"/>
          </a:xfrm>
          <a:prstGeom prst="rect">
            <a:avLst/>
          </a:prstGeom>
        </p:spPr>
      </p:pic>
      <p:sp>
        <p:nvSpPr>
          <p:cNvPr id="15" name="副标题 2"/>
          <p:cNvSpPr txBox="1"/>
          <p:nvPr userDrawn="1"/>
        </p:nvSpPr>
        <p:spPr>
          <a:xfrm>
            <a:off x="2339752" y="4155926"/>
            <a:ext cx="6408712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kumimoji="1" lang="zh-CN" altLang="en-US" sz="1800" spc="3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01279"/>
            <a:ext cx="7772400" cy="1102519"/>
          </a:xfrm>
        </p:spPr>
        <p:txBody>
          <a:bodyPr>
            <a:normAutofit/>
          </a:bodyPr>
          <a:lstStyle>
            <a:lvl1pPr algn="ctr">
              <a:defRPr sz="4000" spc="3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278726" y="269565"/>
            <a:ext cx="10305125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9" name="图片 8" descr="1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3528" y="-92546"/>
            <a:ext cx="2494837" cy="1082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540000" y="1274400"/>
            <a:ext cx="8229600" cy="273630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1379"/>
            <a:ext cx="8229600" cy="857250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491630"/>
            <a:ext cx="6743177" cy="223224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lnSpc>
                <a:spcPct val="150000"/>
              </a:lnSpc>
              <a:defRPr kumimoji="1" lang="zh-CN" altLang="en-US" sz="1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10" name="图片 9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16744" y="1347614"/>
            <a:ext cx="8229600" cy="2880320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  <p:pic>
        <p:nvPicPr>
          <p:cNvPr id="12" name="图片 11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5700" y="1347614"/>
            <a:ext cx="4038600" cy="2880000"/>
          </a:xfrm>
        </p:spPr>
        <p:txBody>
          <a:bodyPr>
            <a:normAutofit/>
          </a:bodyPr>
          <a:lstStyle>
            <a:lvl1pPr>
              <a:defRPr sz="1600" b="0">
                <a:latin typeface="+mj-ea"/>
                <a:ea typeface="+mj-ea"/>
              </a:defRPr>
            </a:lvl1pPr>
            <a:lvl2pPr>
              <a:defRPr sz="1600" b="0">
                <a:latin typeface="+mj-ea"/>
                <a:ea typeface="+mj-ea"/>
              </a:defRPr>
            </a:lvl2pPr>
            <a:lvl3pPr>
              <a:defRPr sz="1600" b="0">
                <a:latin typeface="+mj-ea"/>
                <a:ea typeface="+mj-ea"/>
              </a:defRPr>
            </a:lvl3pPr>
            <a:lvl4pPr>
              <a:defRPr sz="1600" b="0">
                <a:latin typeface="+mj-ea"/>
                <a:ea typeface="+mj-ea"/>
              </a:defRPr>
            </a:lvl4pPr>
            <a:lvl5pPr>
              <a:defRPr sz="1600" b="0">
                <a:latin typeface="+mj-ea"/>
                <a:ea typeface="+mj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347614"/>
            <a:ext cx="4038600" cy="2880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231378"/>
            <a:ext cx="3960440" cy="1332259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643055"/>
            <a:ext cx="7632848" cy="2224839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11" name="直线连接符 8"/>
          <p:cNvCxnSpPr/>
          <p:nvPr userDrawn="1"/>
        </p:nvCxnSpPr>
        <p:spPr>
          <a:xfrm>
            <a:off x="6300192" y="2211710"/>
            <a:ext cx="1827376" cy="19177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4" name="图片 13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60232" y="4659982"/>
            <a:ext cx="2133600" cy="273844"/>
          </a:xfrm>
        </p:spPr>
        <p:txBody>
          <a:bodyPr/>
          <a:lstStyle/>
          <a:p>
            <a:fld id="{7BC3C6E0-25AE-8A44-A617-CADD813DE539}" type="datetime1">
              <a:rPr lang="zh-CN" altLang="en-US" smtClean="0"/>
              <a:pPr/>
              <a:t>2019/12/21</a:t>
            </a:fld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1689527"/>
            <a:ext cx="9144000" cy="176444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3206750" y="1206500"/>
            <a:ext cx="2730500" cy="2730500"/>
          </a:xfrm>
          <a:prstGeom prst="ellipse">
            <a:avLst/>
          </a:prstGeom>
          <a:solidFill>
            <a:srgbClr val="FFFFFF"/>
          </a:solidFill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ln w="76200" cmpd="sng">
                <a:solidFill>
                  <a:srgbClr val="000000"/>
                </a:solidFill>
              </a:ln>
            </a:endParaRPr>
          </a:p>
        </p:txBody>
      </p:sp>
      <p:sp>
        <p:nvSpPr>
          <p:cNvPr id="10" name="文本框 14"/>
          <p:cNvSpPr txBox="1"/>
          <p:nvPr userDrawn="1"/>
        </p:nvSpPr>
        <p:spPr>
          <a:xfrm>
            <a:off x="3848100" y="1905000"/>
            <a:ext cx="1415772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谢谢</a:t>
            </a:r>
          </a:p>
        </p:txBody>
      </p:sp>
      <p:sp>
        <p:nvSpPr>
          <p:cNvPr id="11" name="文本框 15"/>
          <p:cNvSpPr txBox="1"/>
          <p:nvPr userDrawn="1"/>
        </p:nvSpPr>
        <p:spPr>
          <a:xfrm>
            <a:off x="3298428" y="2532841"/>
            <a:ext cx="2425700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ctr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THANKS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E94C4-0AC0-E74D-83DE-D1778C094258}" type="datetime1">
              <a:rPr lang="zh-CN" altLang="en-US" smtClean="0"/>
              <a:pPr/>
              <a:t>2019/12/21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4294967295"/>
          </p:nvPr>
        </p:nvSpPr>
        <p:spPr>
          <a:xfrm>
            <a:off x="3851920" y="3003798"/>
            <a:ext cx="3600400" cy="5932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</a:rPr>
              <a:t>营销中心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16024" y="1469231"/>
            <a:ext cx="7772400" cy="1102519"/>
          </a:xfrm>
        </p:spPr>
        <p:txBody>
          <a:bodyPr>
            <a:noAutofit/>
          </a:bodyPr>
          <a:lstStyle/>
          <a:p>
            <a:r>
              <a:rPr lang="zh-CN" altLang="en-US" sz="6000" dirty="0" smtClean="0">
                <a:latin typeface="微软雅黑"/>
                <a:ea typeface="微软雅黑"/>
                <a:cs typeface="微软雅黑"/>
              </a:rPr>
              <a:t>国美互联网</a:t>
            </a:r>
            <a:r>
              <a:rPr lang="en-US" altLang="zh-CN" sz="6000" dirty="0" smtClean="0">
                <a:latin typeface="微软雅黑"/>
                <a:ea typeface="微软雅黑"/>
                <a:cs typeface="微软雅黑"/>
              </a:rPr>
              <a:t>PPT</a:t>
            </a:r>
            <a:endParaRPr lang="zh-CN" altLang="en-US" sz="6000" dirty="0"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r>
              <a:rPr lang="zh-CN" altLang="en-US" sz="2000" dirty="0">
                <a:solidFill>
                  <a:schemeClr val="tx1"/>
                </a:solidFill>
              </a:rPr>
              <a:t>（微软雅黑</a:t>
            </a:r>
            <a:r>
              <a:rPr lang="en-US" altLang="zh-CN" sz="2000" dirty="0">
                <a:solidFill>
                  <a:schemeClr val="tx1"/>
                </a:solidFill>
              </a:rPr>
              <a:t>28</a:t>
            </a:r>
            <a:r>
              <a:rPr lang="zh-CN" altLang="en-US" sz="20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关于国美互联网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关于国美互联网的发展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原始数据的发掘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总结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316416" y="4767263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Stack</a:t>
            </a:r>
            <a:r>
              <a:rPr dirty="0" smtClean="0"/>
              <a:t>与</a:t>
            </a:r>
            <a:r>
              <a:rPr lang="en-US" altLang="zh-CN" dirty="0" smtClean="0"/>
              <a:t>vector</a:t>
            </a:r>
            <a:r>
              <a:rPr dirty="0" smtClean="0"/>
              <a:t>（内存分配释放）</a:t>
            </a:r>
            <a:endParaRPr lang="en-US" dirty="0" smtClean="0"/>
          </a:p>
          <a:p>
            <a:r>
              <a:rPr lang="en-US" altLang="zh-CN" dirty="0" smtClean="0"/>
              <a:t>New </a:t>
            </a:r>
            <a:r>
              <a:rPr dirty="0" smtClean="0"/>
              <a:t>与</a:t>
            </a:r>
            <a:r>
              <a:rPr lang="en-US" altLang="zh-CN" dirty="0" smtClean="0"/>
              <a:t>delete </a:t>
            </a:r>
          </a:p>
          <a:p>
            <a:r>
              <a:rPr lang="en-US" dirty="0" err="1" smtClean="0"/>
              <a:t>shared_ptr</a:t>
            </a:r>
            <a:endParaRPr lang="en-US" dirty="0" smtClean="0"/>
          </a:p>
          <a:p>
            <a:r>
              <a:rPr dirty="0" smtClean="0"/>
              <a:t>新特性</a:t>
            </a:r>
            <a:endParaRPr lang="en-US" dirty="0" smtClean="0"/>
          </a:p>
          <a:p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 smtClean="0"/>
              <a:t>开发语言</a:t>
            </a:r>
            <a:r>
              <a:rPr lang="en-US" altLang="zh-CN" sz="2000" dirty="0" err="1" smtClean="0"/>
              <a:t>c++</a:t>
            </a:r>
            <a:endParaRPr lang="zh-CN" altLang="en-US" sz="2000" dirty="0"/>
          </a:p>
        </p:txBody>
      </p:sp>
      <p:sp>
        <p:nvSpPr>
          <p:cNvPr id="5" name="幻灯片编号占位符 3"/>
          <p:cNvSpPr txBox="1">
            <a:spLocks/>
          </p:cNvSpPr>
          <p:nvPr/>
        </p:nvSpPr>
        <p:spPr>
          <a:xfrm>
            <a:off x="8316416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zh-CN" dirty="0" smtClean="0"/>
              <a:t>Redis</a:t>
            </a:r>
            <a:r>
              <a:rPr dirty="0" smtClean="0"/>
              <a:t>集群设计</a:t>
            </a:r>
            <a:r>
              <a:rPr lang="en-US" dirty="0" smtClean="0"/>
              <a:t>(</a:t>
            </a:r>
            <a:r>
              <a:rPr dirty="0" smtClean="0"/>
              <a:t>最新</a:t>
            </a:r>
            <a:r>
              <a:rPr lang="en-US" dirty="0" smtClean="0"/>
              <a:t>)</a:t>
            </a:r>
          </a:p>
          <a:p>
            <a:pPr>
              <a:buFontTx/>
              <a:buChar char="-"/>
            </a:pPr>
            <a:r>
              <a:rPr altLang="en-US" dirty="0" smtClean="0"/>
              <a:t>描述</a:t>
            </a:r>
            <a:r>
              <a:rPr lang="en-US" altLang="zh-CN" dirty="0" smtClean="0"/>
              <a:t>raft</a:t>
            </a:r>
            <a:r>
              <a:rPr dirty="0" smtClean="0"/>
              <a:t>协议领导选举过程</a:t>
            </a:r>
            <a:endParaRPr lang="en-US" dirty="0" smtClean="0"/>
          </a:p>
          <a:p>
            <a:pPr>
              <a:buFontTx/>
              <a:buChar char="-"/>
            </a:pPr>
            <a:r>
              <a:rPr dirty="0" smtClean="0"/>
              <a:t>描述下处理死锁过程</a:t>
            </a:r>
            <a:endParaRPr lang="en-US" dirty="0" smtClean="0"/>
          </a:p>
          <a:p>
            <a:pPr>
              <a:buFontTx/>
              <a:buChar char="-"/>
            </a:pPr>
            <a:r>
              <a:rPr dirty="0" smtClean="0"/>
              <a:t>描述下内存暴涨逻辑</a:t>
            </a:r>
            <a:endParaRPr lang="en-US" dirty="0" smtClean="0"/>
          </a:p>
          <a:p>
            <a:pPr>
              <a:buFontTx/>
              <a:buChar char="-"/>
            </a:pPr>
            <a:r>
              <a:rPr dirty="0" smtClean="0"/>
              <a:t>描述业务拆分过程。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vector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588594" y="1347788"/>
            <a:ext cx="5887438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dirty="0" smtClean="0"/>
              <a:t>1 </a:t>
            </a:r>
            <a:r>
              <a:rPr dirty="0" smtClean="0"/>
              <a:t>不同类型之间可以 </a:t>
            </a:r>
            <a:r>
              <a:rPr lang="en-US" altLang="zh-CN" dirty="0" smtClean="0"/>
              <a:t>a</a:t>
            </a:r>
            <a:r>
              <a:rPr lang="en-US" dirty="0" smtClean="0"/>
              <a:t>=</a:t>
            </a:r>
            <a:r>
              <a:rPr lang="en-US" altLang="zh-CN" dirty="0" smtClean="0"/>
              <a:t>b</a:t>
            </a:r>
            <a:r>
              <a:rPr dirty="0" smtClean="0"/>
              <a:t>吗？ 提示 自动类型转换</a:t>
            </a:r>
            <a:r>
              <a:rPr lang="en-US" dirty="0" smtClean="0"/>
              <a:t>,</a:t>
            </a:r>
            <a:r>
              <a:rPr smtClean="0"/>
              <a:t>有什么危害呢？</a:t>
            </a:r>
            <a:endParaRPr lang="en-US" dirty="0" smtClean="0"/>
          </a:p>
          <a:p>
            <a:pPr lvl="1">
              <a:buNone/>
            </a:pPr>
            <a:r>
              <a:rPr lang="en-US" altLang="zh-CN" dirty="0"/>
              <a:t>2. call-of-overloaded-function-is-ambiguous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Copy Initialization </a:t>
            </a:r>
            <a:r>
              <a:rPr lang="en-US" dirty="0" err="1" smtClean="0"/>
              <a:t>vs</a:t>
            </a:r>
            <a:r>
              <a:rPr lang="en-US" dirty="0" smtClean="0"/>
              <a:t>  </a:t>
            </a:r>
            <a:r>
              <a:rPr lang="en-US" dirty="0" err="1" smtClean="0"/>
              <a:t>Memberwise</a:t>
            </a:r>
            <a:r>
              <a:rPr lang="en-US" dirty="0" smtClean="0"/>
              <a:t> Assignment</a:t>
            </a:r>
            <a:br>
              <a:rPr lang="en-US" dirty="0" smtClean="0"/>
            </a:b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国美互联网_优化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 defTabSz="914400">
          <a:defRPr kumimoji="0" sz="1800" b="0" i="0" u="none" strike="noStrike" kern="0" cap="none" spc="0" normalizeH="0" baseline="0" noProof="0" dirty="0">
            <a:ln>
              <a:noFill/>
            </a:ln>
            <a:solidFill>
              <a:sysClr val="windowText" lastClr="000000"/>
            </a:solidFill>
            <a:effectLst/>
            <a:uLnTx/>
            <a:uFillTx/>
            <a:cs typeface="+mn-ea"/>
            <a:sym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国美互联网_优化</Template>
  <TotalTime>3014</TotalTime>
  <Words>100</Words>
  <Application>Microsoft Macintosh PowerPoint</Application>
  <PresentationFormat>全屏显示(16:9)</PresentationFormat>
  <Paragraphs>34</Paragraphs>
  <Slides>7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国美互联网_优化</vt:lpstr>
      <vt:lpstr>国美互联网PPT</vt:lpstr>
      <vt:lpstr>目录（微软雅黑28）</vt:lpstr>
      <vt:lpstr>开发语言c++</vt:lpstr>
      <vt:lpstr>项目</vt:lpstr>
      <vt:lpstr>vector</vt:lpstr>
      <vt:lpstr>Copy Initialization vs  Memberwise Assignment 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国美互联网PPT模版（微软雅黑40） </dc:title>
  <dc:creator>wangtingting-ds(王婷婷.美信品牌中心.总监)</dc:creator>
  <cp:lastModifiedBy>vv</cp:lastModifiedBy>
  <cp:revision>225</cp:revision>
  <dcterms:created xsi:type="dcterms:W3CDTF">2016-11-29T04:08:00Z</dcterms:created>
  <dcterms:modified xsi:type="dcterms:W3CDTF">2019-12-21T04:29:12Z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