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>
        <p:scale>
          <a:sx n="125" d="100"/>
          <a:sy n="125" d="100"/>
        </p:scale>
        <p:origin x="-1416" y="-31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ihut/interview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一个普通类的对象 申请和释放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深度探索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对象模型 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中文清晰版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深度探索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对象模型 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中文清晰版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smtClean="0">
                <a:hlinkClick r:id="rId3"/>
              </a:rPr>
              <a:t>https://github.com/huihut/interview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2020/5/9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1211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dirty="0" smtClean="0"/>
              <a:t>FQA-6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142908" y="-428646"/>
            <a:ext cx="8001056" cy="62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52"/>
            <a:ext cx="42005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3"/>
            <a:ext cx="7072362" cy="5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6"/>
            <a:ext cx="6081705" cy="34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1211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dirty="0" smtClean="0"/>
              <a:t>FQA-5    </a:t>
            </a:r>
            <a:r>
              <a:rPr lang="zh-CN" altLang="en-US" sz="2000" dirty="0" smtClean="0"/>
              <a:t>多重继承   ：子类初始化多个</a:t>
            </a:r>
            <a:r>
              <a:rPr lang="en-US" altLang="zh-CN" sz="2000" dirty="0" err="1" smtClean="0"/>
              <a:t>vptr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8"/>
            <a:ext cx="8229600" cy="66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2214560"/>
            <a:ext cx="3071834" cy="261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3774</TotalTime>
  <Words>119</Words>
  <Application>Microsoft Macintosh PowerPoint</Application>
  <PresentationFormat>全屏显示(16:9)</PresentationFormat>
  <Paragraphs>31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国美互联网_优化</vt:lpstr>
      <vt:lpstr>国美互联网PPT</vt:lpstr>
      <vt:lpstr>目录（微软雅黑28）</vt:lpstr>
      <vt:lpstr>项目</vt:lpstr>
      <vt:lpstr>幻灯片 3</vt:lpstr>
      <vt:lpstr>Copy Initialization vs  Memberwise Assignment </vt:lpstr>
      <vt:lpstr>堆栈区别是什么？</vt:lpstr>
      <vt:lpstr>进程（1）</vt:lpstr>
      <vt:lpstr>幻灯片 7</vt:lpstr>
      <vt:lpstr>FQA-5    多重继承   ：子类初始化多个vptr</vt:lpstr>
      <vt:lpstr>FQA-6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263</cp:revision>
  <dcterms:created xsi:type="dcterms:W3CDTF">2016-11-29T04:08:00Z</dcterms:created>
  <dcterms:modified xsi:type="dcterms:W3CDTF">2020-05-09T04:10:07Z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