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8" r:id="rId11"/>
    <p:sldId id="290" r:id="rId12"/>
    <p:sldId id="287" r:id="rId13"/>
    <p:sldId id="294" r:id="rId14"/>
    <p:sldId id="286" r:id="rId15"/>
    <p:sldId id="289" r:id="rId16"/>
    <p:sldId id="291" r:id="rId17"/>
    <p:sldId id="292" r:id="rId18"/>
    <p:sldId id="293" r:id="rId19"/>
    <p:sldId id="296" r:id="rId20"/>
    <p:sldId id="297" r:id="rId21"/>
    <p:sldId id="295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71915" autoAdjust="0"/>
  </p:normalViewPr>
  <p:slideViewPr>
    <p:cSldViewPr>
      <p:cViewPr>
        <p:scale>
          <a:sx n="100" d="100"/>
          <a:sy n="100" d="100"/>
        </p:scale>
        <p:origin x="-2136" y="-21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511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https://www.infoq.cn/article/UiKyF*4zxplSrpWZ5km1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TCP/IP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详解 卷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51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2020/5/8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2020/5/8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dirty="0"/>
              <a:t>TCP </a:t>
            </a:r>
            <a:r>
              <a:rPr dirty="0"/>
              <a:t>协议栈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  <a:p>
            <a:endParaRPr lang="en-US" altLang="en-US" dirty="0"/>
          </a:p>
          <a:p>
            <a:r>
              <a:rPr b="1" dirty="0"/>
              <a:t>如何实现单服务器</a:t>
            </a:r>
            <a:r>
              <a:rPr lang="en-US" altLang="zh-CN" b="1" dirty="0"/>
              <a:t>300</a:t>
            </a:r>
            <a:r>
              <a:rPr b="1" dirty="0"/>
              <a:t>万个长连接的？</a:t>
            </a:r>
          </a:p>
          <a:p>
            <a:r>
              <a:rPr dirty="0" smtClean="0"/>
              <a:t>集团面向亿级用户 </a:t>
            </a:r>
            <a:r>
              <a:rPr lang="en-US" altLang="zh-CN" dirty="0"/>
              <a:t>IM </a:t>
            </a:r>
            <a:r>
              <a:rPr dirty="0"/>
              <a:t>长连接服务设计与实践</a:t>
            </a:r>
          </a:p>
          <a:p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267494"/>
            <a:ext cx="8413134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设计一个长连接的服务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，同时只运行一个如何提高并发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Crash no core</a:t>
            </a:r>
          </a:p>
          <a:p>
            <a:r>
              <a:rPr lang="zh-CN" altLang="en-US" dirty="0"/>
              <a:t>没有任何异常波动、没有任何资源报警、没有任何升级，也没有任何违规操作的情况下，毫无征兆</a:t>
            </a:r>
            <a:r>
              <a:rPr lang="zh-CN" altLang="en-US"/>
              <a:t>的</a:t>
            </a:r>
            <a:r>
              <a:rPr lang="en-US" altLang="zh-CN" smtClean="0"/>
              <a:t>crash</a:t>
            </a:r>
          </a:p>
          <a:p>
            <a:r>
              <a:rPr lang="en-US" altLang="zh-CN" b="1" dirty="0"/>
              <a:t>dmesg</a:t>
            </a:r>
            <a:r>
              <a:rPr lang="zh-CN" altLang="en-US" b="1" dirty="0"/>
              <a:t>日志：记录内核日志</a:t>
            </a:r>
            <a:r>
              <a:rPr lang="zh-CN" altLang="en-US" b="1"/>
              <a:t>信</a:t>
            </a:r>
            <a:r>
              <a:rPr lang="zh-CN" altLang="en-US" b="1" smtClean="0"/>
              <a:t>息 </a:t>
            </a:r>
            <a:r>
              <a:rPr lang="en-US" altLang="zh-CN" dirty="0"/>
              <a:t>/var/log/messages</a:t>
            </a:r>
            <a:endParaRPr lang="zh-CN" altLang="en-US" b="1" dirty="0"/>
          </a:p>
          <a:p>
            <a:r>
              <a:rPr lang="en-US" altLang="zh-CN" smtClean="0"/>
              <a:t>Stack piple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dirty="0" smtClean="0"/>
              <a:t>高可用</a:t>
            </a:r>
            <a:endParaRPr lang="en-US" dirty="0" smtClean="0"/>
          </a:p>
          <a:p>
            <a:r>
              <a:rPr lang="en-US" altLang="zh-CN" dirty="0" smtClean="0"/>
              <a:t>Crash 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rsp</a:t>
            </a:r>
            <a:r>
              <a:rPr dirty="0"/>
              <a:t>表示是当时程序</a:t>
            </a:r>
            <a:r>
              <a:rPr lang="en-US" altLang="zh-CN" dirty="0"/>
              <a:t>runtime</a:t>
            </a:r>
            <a:r>
              <a:rPr dirty="0"/>
              <a:t>的时候栈顶的地址值；</a:t>
            </a:r>
          </a:p>
          <a:p>
            <a:r>
              <a:rPr lang="en-US" altLang="zh-CN" dirty="0" err="1"/>
              <a:t>rbp</a:t>
            </a:r>
            <a:r>
              <a:rPr/>
              <a:t>表示当时程序执行到的指令的地址值；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1 –</a:t>
            </a:r>
            <a:r>
              <a:rPr lang="zh-CN" altLang="en-US" dirty="0" smtClean="0"/>
              <a:t>可伸缩</a:t>
            </a:r>
            <a:r>
              <a:rPr lang="en-US" altLang="zh-CN" dirty="0" smtClean="0"/>
              <a:t>2</a:t>
            </a:r>
            <a:r>
              <a:rPr lang="zh-CN" altLang="en-US" dirty="0" smtClean="0"/>
              <a:t>人通话视频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754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mdb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04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8944</TotalTime>
  <Words>1006</Words>
  <Application>Microsoft Office PowerPoint</Application>
  <PresentationFormat>全屏显示(16:9)</PresentationFormat>
  <Paragraphs>190</Paragraphs>
  <Slides>21</Slides>
  <Notes>12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幻灯片 5</vt:lpstr>
      <vt:lpstr>Raft-1</vt:lpstr>
      <vt:lpstr>Raft-2</vt:lpstr>
      <vt:lpstr> MDB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</vt:lpstr>
      <vt:lpstr> redis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 项目1 –可伸缩2人通话视频 【常见问题】</vt:lpstr>
      <vt:lpstr> mdb 切换</vt:lpstr>
      <vt:lpstr>陈咬金三板斧（微软雅黑28）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513</cp:revision>
  <dcterms:created xsi:type="dcterms:W3CDTF">2016-11-29T04:08:00Z</dcterms:created>
  <dcterms:modified xsi:type="dcterms:W3CDTF">2020-05-08T09:37:10Z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