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3" r:id="rId2"/>
    <p:sldId id="274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77" r:id="rId1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22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761" autoAdjust="0"/>
    <p:restoredTop sz="91508" autoAdjust="0"/>
  </p:normalViewPr>
  <p:slideViewPr>
    <p:cSldViewPr>
      <p:cViewPr>
        <p:scale>
          <a:sx n="125" d="100"/>
          <a:sy n="125" d="100"/>
        </p:scale>
        <p:origin x="-1404" y="-312"/>
      </p:cViewPr>
      <p:guideLst>
        <p:guide orient="horz" pos="1595"/>
        <p:guide pos="28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20F0F-0E56-2B45-B1BF-268524318682}" type="datetimeFigureOut">
              <a:rPr kumimoji="1" lang="zh-CN" altLang="en-US" smtClean="0"/>
              <a:pPr/>
              <a:t>2020/5/22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A26BA-2BD7-424D-9E31-04AA10F01EF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07571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6081A-1E41-D34E-AC33-11FD77CCCD8D}" type="datetimeFigureOut">
              <a:rPr kumimoji="1" lang="zh-CN" altLang="en-US" smtClean="0"/>
              <a:pPr/>
              <a:t>2020/5/22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453D5-9B32-8F40-BF12-CF577296743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063167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ihut/interview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anshu.com/p/26967eb6d8f9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一个普通类的对象 申请和释放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深度探索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对象模型 </a:t>
            </a:r>
            <a:r>
              <a:rPr lang="en-US" altLang="zh-CN" dirty="0" smtClean="0"/>
              <a:t>PDF</a:t>
            </a:r>
            <a:r>
              <a:rPr lang="zh-CN" altLang="en-US" dirty="0" smtClean="0"/>
              <a:t>中文清晰版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pdf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深度探索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对象模型 </a:t>
            </a:r>
            <a:r>
              <a:rPr lang="en-US" altLang="zh-CN" dirty="0" smtClean="0"/>
              <a:t>PDF</a:t>
            </a:r>
            <a:r>
              <a:rPr lang="zh-CN" altLang="en-US" dirty="0" smtClean="0"/>
              <a:t>中文清晰版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pdf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smtClean="0">
                <a:hlinkClick r:id="rId3"/>
              </a:rPr>
              <a:t>https://github.com/huihut/interview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9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https://www.jianshu.com/p/26967eb6d8f9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F453D5-9B32-8F40-BF12-CF5772967439}" type="slidenum">
              <a:rPr kumimoji="1" lang="zh-CN" altLang="en-US" smtClean="0"/>
              <a:pPr/>
              <a:t>10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59329"/>
            <a:ext cx="9324528" cy="5223368"/>
          </a:xfrm>
          <a:prstGeom prst="rect">
            <a:avLst/>
          </a:prstGeom>
        </p:spPr>
      </p:pic>
      <p:sp>
        <p:nvSpPr>
          <p:cNvPr id="15" name="副标题 2"/>
          <p:cNvSpPr txBox="1"/>
          <p:nvPr userDrawn="1"/>
        </p:nvSpPr>
        <p:spPr>
          <a:xfrm>
            <a:off x="2339752" y="4155926"/>
            <a:ext cx="6408712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1" lang="zh-CN" altLang="en-US" sz="1800" spc="3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01279"/>
            <a:ext cx="7772400" cy="1102519"/>
          </a:xfrm>
        </p:spPr>
        <p:txBody>
          <a:bodyPr>
            <a:normAutofit/>
          </a:bodyPr>
          <a:lstStyle>
            <a:lvl1pPr algn="ctr">
              <a:defRPr sz="4000" spc="3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278726" y="269565"/>
            <a:ext cx="10305125" cy="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9" name="图片 8" descr="1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3528" y="-92546"/>
            <a:ext cx="2494837" cy="1082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540000" y="1274400"/>
            <a:ext cx="8229600" cy="273630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1379"/>
            <a:ext cx="8229600" cy="857250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491630"/>
            <a:ext cx="6743177" cy="223224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lnSpc>
                <a:spcPct val="150000"/>
              </a:lnSpc>
              <a:defRPr kumimoji="1"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lnSpc>
                <a:spcPct val="150000"/>
              </a:lnSpc>
              <a:defRPr kumimoji="1" lang="zh-CN" altLang="en-US" sz="1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10" name="图片 9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16744" y="1347614"/>
            <a:ext cx="8229600" cy="2880320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50227" y="4515966"/>
            <a:ext cx="733795" cy="576064"/>
          </a:xfrm>
          <a:prstGeom prst="rect">
            <a:avLst/>
          </a:prstGeom>
        </p:spPr>
      </p:pic>
      <p:pic>
        <p:nvPicPr>
          <p:cNvPr id="12" name="图片 11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5700" y="1347614"/>
            <a:ext cx="4038600" cy="2880000"/>
          </a:xfrm>
        </p:spPr>
        <p:txBody>
          <a:bodyPr>
            <a:normAutofit/>
          </a:bodyPr>
          <a:lstStyle>
            <a:lvl1pPr>
              <a:defRPr sz="1600" b="0">
                <a:latin typeface="+mj-ea"/>
                <a:ea typeface="+mj-ea"/>
              </a:defRPr>
            </a:lvl1pPr>
            <a:lvl2pPr>
              <a:defRPr sz="1600" b="0">
                <a:latin typeface="+mj-ea"/>
                <a:ea typeface="+mj-ea"/>
              </a:defRPr>
            </a:lvl2pPr>
            <a:lvl3pPr>
              <a:defRPr sz="1600" b="0">
                <a:latin typeface="+mj-ea"/>
                <a:ea typeface="+mj-ea"/>
              </a:defRPr>
            </a:lvl3pPr>
            <a:lvl4pPr>
              <a:defRPr sz="1600" b="0">
                <a:latin typeface="+mj-ea"/>
                <a:ea typeface="+mj-ea"/>
              </a:defRPr>
            </a:lvl4pPr>
            <a:lvl5pPr>
              <a:defRPr sz="1600" b="0">
                <a:latin typeface="+mj-ea"/>
                <a:ea typeface="+mj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347614"/>
            <a:ext cx="4038600" cy="2880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1" name="图片 10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1131590"/>
            <a:ext cx="9144000" cy="3384376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231378"/>
            <a:ext cx="3960440" cy="1332259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kumimoji="1" lang="zh-CN" altLang="en-US" sz="2800" kern="1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643055"/>
            <a:ext cx="7632848" cy="2224839"/>
          </a:xfrm>
        </p:spPr>
        <p:txBody>
          <a:bodyPr>
            <a:normAutofit/>
          </a:bodyPr>
          <a:lstStyle>
            <a:lvl1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>
              <a:defRPr kumimoji="1"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>
              <a:defRPr kumimoji="1"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11" name="直线连接符 8"/>
          <p:cNvCxnSpPr/>
          <p:nvPr userDrawn="1"/>
        </p:nvCxnSpPr>
        <p:spPr>
          <a:xfrm>
            <a:off x="6300192" y="2211710"/>
            <a:ext cx="1827376" cy="191770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  <p:pic>
        <p:nvPicPr>
          <p:cNvPr id="14" name="图片 13" descr="国美互联网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32240" y="267494"/>
            <a:ext cx="2195736" cy="50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60232" y="4659982"/>
            <a:ext cx="2133600" cy="273844"/>
          </a:xfrm>
        </p:spPr>
        <p:txBody>
          <a:bodyPr/>
          <a:lstStyle/>
          <a:p>
            <a:fld id="{7BC3C6E0-25AE-8A44-A617-CADD813DE539}" type="datetime1">
              <a:rPr lang="zh-CN" altLang="en-US" smtClean="0"/>
              <a:pPr/>
              <a:t>2020/5/22</a:t>
            </a:fld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1689527"/>
            <a:ext cx="9144000" cy="176444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3206750" y="1206500"/>
            <a:ext cx="2730500" cy="2730500"/>
          </a:xfrm>
          <a:prstGeom prst="ellipse">
            <a:avLst/>
          </a:prstGeom>
          <a:solidFill>
            <a:srgbClr val="FFFFFF"/>
          </a:solidFill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ln w="76200" cmpd="sng">
                <a:solidFill>
                  <a:srgbClr val="000000"/>
                </a:solidFill>
              </a:ln>
            </a:endParaRPr>
          </a:p>
        </p:txBody>
      </p:sp>
      <p:sp>
        <p:nvSpPr>
          <p:cNvPr id="10" name="文本框 14"/>
          <p:cNvSpPr txBox="1"/>
          <p:nvPr userDrawn="1"/>
        </p:nvSpPr>
        <p:spPr>
          <a:xfrm>
            <a:off x="3848100" y="1905000"/>
            <a:ext cx="1415772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谢谢</a:t>
            </a:r>
          </a:p>
        </p:txBody>
      </p:sp>
      <p:sp>
        <p:nvSpPr>
          <p:cNvPr id="11" name="文本框 15"/>
          <p:cNvSpPr txBox="1"/>
          <p:nvPr userDrawn="1"/>
        </p:nvSpPr>
        <p:spPr>
          <a:xfrm>
            <a:off x="3298428" y="2532841"/>
            <a:ext cx="2425700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kumimoji="1" sz="4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algn="ctr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THANKS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图片 12" descr="国美互联网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36512" y="4515966"/>
            <a:ext cx="733795" cy="576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17600" y="2304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E94C4-0AC0-E74D-83DE-D1778C094258}" type="datetime1">
              <a:rPr lang="zh-CN" altLang="en-US" smtClean="0"/>
              <a:pPr/>
              <a:t>2020/5/22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>
              <a:lumMod val="50000"/>
              <a:lumOff val="50000"/>
            </a:schemeClr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4294967295"/>
          </p:nvPr>
        </p:nvSpPr>
        <p:spPr>
          <a:xfrm>
            <a:off x="3851920" y="3003798"/>
            <a:ext cx="3600400" cy="5932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</a:rPr>
              <a:t>营销中心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16024" y="1469231"/>
            <a:ext cx="7772400" cy="1102519"/>
          </a:xfrm>
        </p:spPr>
        <p:txBody>
          <a:bodyPr>
            <a:noAutofit/>
          </a:bodyPr>
          <a:lstStyle/>
          <a:p>
            <a:r>
              <a:rPr lang="zh-CN" altLang="en-US" sz="6000" dirty="0" smtClean="0">
                <a:latin typeface="微软雅黑"/>
                <a:ea typeface="微软雅黑"/>
                <a:cs typeface="微软雅黑"/>
              </a:rPr>
              <a:t>国美互联网</a:t>
            </a:r>
            <a:r>
              <a:rPr lang="en-US" altLang="zh-CN" sz="6000" dirty="0" smtClean="0">
                <a:latin typeface="微软雅黑"/>
                <a:ea typeface="微软雅黑"/>
                <a:cs typeface="微软雅黑"/>
              </a:rPr>
              <a:t>PPT</a:t>
            </a:r>
            <a:endParaRPr lang="zh-CN" altLang="en-US" sz="6000" dirty="0"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512118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sz="2000" dirty="0" smtClean="0"/>
              <a:t>FQA-6</a:t>
            </a:r>
            <a:endParaRPr lang="zh-CN" altLang="en-US" sz="20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16744" y="1285866"/>
            <a:ext cx="8229600" cy="2942068"/>
          </a:xfrm>
        </p:spPr>
        <p:txBody>
          <a:bodyPr/>
          <a:lstStyle/>
          <a:p>
            <a:r>
              <a:rPr lang="en-US" dirty="0"/>
              <a:t>Item 23: Understand std::move and std::forward. </a:t>
            </a:r>
          </a:p>
          <a:p>
            <a:pPr>
              <a:buNone/>
            </a:pPr>
            <a:r>
              <a:rPr lang="en-US" dirty="0" smtClean="0"/>
              <a:t>       std</a:t>
            </a:r>
            <a:r>
              <a:rPr lang="en-US" dirty="0"/>
              <a:t>::move doesn’t move anything. std::forward doesn’t forward </a:t>
            </a:r>
            <a:r>
              <a:rPr lang="en-US" dirty="0" smtClean="0"/>
              <a:t>anything</a:t>
            </a:r>
          </a:p>
          <a:p>
            <a:pPr>
              <a:buNone/>
            </a:pPr>
            <a:endParaRPr lang="en-US" dirty="0"/>
          </a:p>
          <a:p>
            <a:r>
              <a:rPr lang="en-US" dirty="0" smtClean="0"/>
              <a:t>Item </a:t>
            </a:r>
            <a:r>
              <a:rPr lang="en-US" dirty="0"/>
              <a:t>25: Use std::move on </a:t>
            </a:r>
            <a:r>
              <a:rPr lang="en-US" dirty="0" err="1"/>
              <a:t>rvalue</a:t>
            </a:r>
            <a:r>
              <a:rPr lang="en-US" dirty="0"/>
              <a:t> references, std::forward on universal references. </a:t>
            </a:r>
            <a:endParaRPr lang="en-US" dirty="0" smtClean="0"/>
          </a:p>
          <a:p>
            <a:r>
              <a:rPr lang="en-US" dirty="0"/>
              <a:t>Item 24:Distinguish universal references from </a:t>
            </a:r>
            <a:r>
              <a:rPr lang="en-US" dirty="0" err="1"/>
              <a:t>rvalue</a:t>
            </a:r>
            <a:r>
              <a:rPr lang="en-US" dirty="0"/>
              <a:t> references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>
              <a:buNone/>
            </a:pPr>
            <a:r>
              <a:rPr lang="en-US" dirty="0" err="1" smtClean="0"/>
              <a:t>unique_ptr</a:t>
            </a:r>
            <a:r>
              <a:rPr lang="en-US" dirty="0" smtClean="0"/>
              <a:t> and move</a:t>
            </a:r>
            <a:endParaRPr dirty="0"/>
          </a:p>
          <a:p>
            <a:endParaRPr lang="en-US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654994" cy="84115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sz="2000" dirty="0" smtClean="0"/>
              <a:t>            </a:t>
            </a:r>
            <a:r>
              <a:rPr lang="en-US" sz="2000" dirty="0" smtClean="0"/>
              <a:t>Rvalue References, Move Semantics,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85720" y="142858"/>
            <a:ext cx="8512118" cy="85725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 smtClean="0"/>
              <a:t>Item 19: Use std::</a:t>
            </a:r>
            <a:r>
              <a:rPr lang="en-US" sz="2000" dirty="0" err="1" smtClean="0"/>
              <a:t>shared_ptr</a:t>
            </a:r>
            <a:r>
              <a:rPr lang="en-US" sz="2000" dirty="0" smtClean="0"/>
              <a:t> for shared-ownership resource management.</a:t>
            </a:r>
            <a:endParaRPr lang="zh-CN" altLang="en-US" sz="20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000114"/>
            <a:ext cx="622935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428742"/>
            <a:ext cx="8229600" cy="1679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r>
              <a:rPr lang="zh-CN" altLang="en-US" sz="2000" dirty="0">
                <a:solidFill>
                  <a:schemeClr val="tx1"/>
                </a:solidFill>
              </a:rPr>
              <a:t>（微软雅黑</a:t>
            </a:r>
            <a:r>
              <a:rPr lang="en-US" altLang="zh-CN" sz="2000" dirty="0">
                <a:solidFill>
                  <a:schemeClr val="tx1"/>
                </a:solidFill>
              </a:rPr>
              <a:t>28</a:t>
            </a:r>
            <a:r>
              <a:rPr lang="zh-CN" altLang="en-US" sz="20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关于国美互联网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关于国美互联网的发展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原始数据的发掘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总结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316416" y="4767263"/>
            <a:ext cx="2133600" cy="27384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zh-CN" dirty="0" smtClean="0"/>
              <a:t>Redis</a:t>
            </a:r>
            <a:r>
              <a:rPr dirty="0" smtClean="0"/>
              <a:t>集群设计</a:t>
            </a:r>
            <a:r>
              <a:rPr lang="en-US" dirty="0" smtClean="0"/>
              <a:t>(</a:t>
            </a:r>
            <a:r>
              <a:rPr dirty="0" smtClean="0"/>
              <a:t>最新</a:t>
            </a:r>
            <a:r>
              <a:rPr lang="en-US" dirty="0" smtClean="0"/>
              <a:t>)</a:t>
            </a:r>
          </a:p>
          <a:p>
            <a:pPr>
              <a:buFontTx/>
              <a:buChar char="-"/>
            </a:pPr>
            <a:r>
              <a:rPr altLang="en-US" dirty="0" smtClean="0"/>
              <a:t>描述</a:t>
            </a:r>
            <a:r>
              <a:rPr lang="en-US" altLang="zh-CN" dirty="0" smtClean="0"/>
              <a:t>raft</a:t>
            </a:r>
            <a:r>
              <a:rPr dirty="0" smtClean="0"/>
              <a:t>协议领导选举过程</a:t>
            </a:r>
            <a:endParaRPr lang="en-US" dirty="0" smtClean="0"/>
          </a:p>
          <a:p>
            <a:pPr>
              <a:buFontTx/>
              <a:buChar char="-"/>
            </a:pPr>
            <a:r>
              <a:rPr dirty="0" smtClean="0"/>
              <a:t>描述下处理死锁过程</a:t>
            </a:r>
            <a:endParaRPr lang="en-US" dirty="0" smtClean="0"/>
          </a:p>
          <a:p>
            <a:pPr>
              <a:buFontTx/>
              <a:buChar char="-"/>
            </a:pPr>
            <a:r>
              <a:rPr dirty="0" smtClean="0"/>
              <a:t>描述下内存暴涨逻辑</a:t>
            </a:r>
            <a:endParaRPr lang="en-US" dirty="0" smtClean="0"/>
          </a:p>
          <a:p>
            <a:pPr>
              <a:buFontTx/>
              <a:buChar char="-"/>
            </a:pPr>
            <a:r>
              <a:rPr dirty="0" smtClean="0"/>
              <a:t>描述业务拆分过程。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-142908" y="-428646"/>
            <a:ext cx="8001056" cy="6286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dirty="0" smtClean="0"/>
              <a:t>1 </a:t>
            </a:r>
            <a:r>
              <a:rPr dirty="0" smtClean="0"/>
              <a:t>不同类型之间可以 </a:t>
            </a:r>
            <a:r>
              <a:rPr lang="en-US" altLang="zh-CN" dirty="0" smtClean="0"/>
              <a:t>a</a:t>
            </a:r>
            <a:r>
              <a:rPr lang="en-US" dirty="0" smtClean="0"/>
              <a:t>=</a:t>
            </a:r>
            <a:r>
              <a:rPr lang="en-US" altLang="zh-CN" dirty="0" smtClean="0"/>
              <a:t>b</a:t>
            </a:r>
            <a:r>
              <a:rPr dirty="0" smtClean="0"/>
              <a:t>吗？ 提示 自动类型转换</a:t>
            </a:r>
            <a:r>
              <a:rPr lang="en-US" dirty="0" smtClean="0"/>
              <a:t>,</a:t>
            </a:r>
            <a:r>
              <a:rPr smtClean="0"/>
              <a:t>有什么危害呢？</a:t>
            </a:r>
            <a:endParaRPr lang="en-US" dirty="0" smtClean="0"/>
          </a:p>
          <a:p>
            <a:pPr lvl="1">
              <a:buNone/>
            </a:pPr>
            <a:r>
              <a:rPr lang="en-US" altLang="zh-CN" dirty="0"/>
              <a:t>2. call-of-overloaded-function-is-ambiguous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Copy Initialization </a:t>
            </a:r>
            <a:r>
              <a:rPr lang="en-US" dirty="0" err="1" smtClean="0"/>
              <a:t>vs</a:t>
            </a:r>
            <a:r>
              <a:rPr lang="en-US" dirty="0" smtClean="0"/>
              <a:t>  </a:t>
            </a:r>
            <a:r>
              <a:rPr lang="en-US" dirty="0" err="1" smtClean="0"/>
              <a:t>Memberwise</a:t>
            </a:r>
            <a:r>
              <a:rPr lang="en-US" dirty="0" smtClean="0"/>
              <a:t> Assignment</a:t>
            </a:r>
            <a:br>
              <a:rPr lang="en-US" dirty="0" smtClean="0"/>
            </a:b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428792" y="2071684"/>
            <a:ext cx="4617559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928676"/>
            <a:ext cx="6167416" cy="3882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>
              <a:buNone/>
            </a:pPr>
            <a:r>
              <a:rPr lang="en-US" altLang="zh-CN" dirty="0"/>
              <a:t>- Segmentation </a:t>
            </a:r>
            <a:r>
              <a:rPr lang="en-US" altLang="zh-CN" dirty="0" smtClean="0"/>
              <a:t>fault  new </a:t>
            </a:r>
            <a:r>
              <a:rPr dirty="0" smtClean="0"/>
              <a:t>可以捕获，栈导致进程之间推出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堆栈区别是什么？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071552"/>
            <a:ext cx="4200525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进程（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285733"/>
            <a:ext cx="7072362" cy="5321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928676"/>
            <a:ext cx="6081705" cy="343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7600" y="230400"/>
            <a:ext cx="8512118" cy="85725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CN" sz="2000" dirty="0" smtClean="0"/>
              <a:t>FQA-5    </a:t>
            </a:r>
            <a:r>
              <a:rPr lang="zh-CN" altLang="en-US" sz="2000" dirty="0" smtClean="0"/>
              <a:t>多重继承   ：子类初始化多个</a:t>
            </a:r>
            <a:r>
              <a:rPr lang="en-US" altLang="zh-CN" sz="2000" dirty="0" err="1" smtClean="0"/>
              <a:t>vptr</a:t>
            </a:r>
            <a:endParaRPr lang="zh-CN" altLang="en-US" sz="20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00034" y="1928808"/>
            <a:ext cx="8229600" cy="663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3504" y="2214560"/>
            <a:ext cx="3071834" cy="2619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国美互联网_优化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 defTabSz="914400">
          <a:defRPr kumimoji="0" sz="1800" b="0" i="0" u="none" strike="noStrike" kern="0" cap="none" spc="0" normalizeH="0" baseline="0" noProof="0" dirty="0">
            <a:ln>
              <a:noFill/>
            </a:ln>
            <a:solidFill>
              <a:sysClr val="windowText" lastClr="000000"/>
            </a:solidFill>
            <a:effectLst/>
            <a:uLnTx/>
            <a:uFillTx/>
            <a:cs typeface="+mn-ea"/>
            <a:sym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国美互联网_优化</Template>
  <TotalTime>5153</TotalTime>
  <Words>197</Words>
  <Application>Microsoft Macintosh PowerPoint</Application>
  <PresentationFormat>全屏显示(16:9)</PresentationFormat>
  <Paragraphs>42</Paragraphs>
  <Slides>14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国美互联网_优化</vt:lpstr>
      <vt:lpstr>国美互联网PPT</vt:lpstr>
      <vt:lpstr>目录（微软雅黑28）</vt:lpstr>
      <vt:lpstr>项目</vt:lpstr>
      <vt:lpstr>幻灯片 3</vt:lpstr>
      <vt:lpstr>Copy Initialization vs  Memberwise Assignment </vt:lpstr>
      <vt:lpstr>堆栈区别是什么？</vt:lpstr>
      <vt:lpstr>进程（1）</vt:lpstr>
      <vt:lpstr>幻灯片 7</vt:lpstr>
      <vt:lpstr>FQA-5    多重继承   ：子类初始化多个vptr</vt:lpstr>
      <vt:lpstr>FQA-6</vt:lpstr>
      <vt:lpstr>            Rvalue References, Move Semantics,</vt:lpstr>
      <vt:lpstr>Item 19: Use std::shared_ptr for shared-ownership resource management.</vt:lpstr>
      <vt:lpstr>幻灯片 12</vt:lpstr>
      <vt:lpstr>幻灯片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国美互联网PPT模版（微软雅黑40） </dc:title>
  <dc:creator>wangtingting-ds(王婷婷.美信品牌中心.总监)</dc:creator>
  <cp:lastModifiedBy>vv</cp:lastModifiedBy>
  <cp:revision>398</cp:revision>
  <dcterms:created xsi:type="dcterms:W3CDTF">2016-11-29T04:08:00Z</dcterms:created>
  <dcterms:modified xsi:type="dcterms:W3CDTF">2020-05-22T02:59:20Z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