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4" r:id="rId2"/>
    <p:sldId id="278" r:id="rId3"/>
    <p:sldId id="280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81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82505" autoAdjust="0"/>
  </p:normalViewPr>
  <p:slideViewPr>
    <p:cSldViewPr>
      <p:cViewPr>
        <p:scale>
          <a:sx n="100" d="100"/>
          <a:sy n="100" d="100"/>
        </p:scale>
        <p:origin x="-672" y="21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8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45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#redis-is-single-threaded-how-can-i-exploit-multiple-cpu--cores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preview/object/objec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集群的区别？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是按照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均分这些记录。受限于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wangcy6.github.io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>
                <a:hlinkClick r:id="rId4"/>
              </a:rPr>
              <a:t>/post/</a:t>
            </a:r>
            <a:r>
              <a:rPr lang="en-US" altLang="zh-CN" dirty="0" err="1" smtClean="0">
                <a:hlinkClick r:id="rId4"/>
              </a:rPr>
              <a:t>DataBase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err="1" smtClean="0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hlinkClick r:id="rId5"/>
              </a:rPr>
              <a:t>https://</a:t>
            </a:r>
            <a:r>
              <a:rPr lang="en-US" altLang="zh-CN" dirty="0" err="1" smtClean="0">
                <a:hlinkClick r:id="rId5"/>
              </a:rPr>
              <a:t>redis.io</a:t>
            </a:r>
            <a:r>
              <a:rPr lang="en-US" altLang="zh-CN" dirty="0" smtClean="0">
                <a:hlinkClick r:id="rId5"/>
              </a:rPr>
              <a:t>/topics/</a:t>
            </a:r>
            <a:r>
              <a:rPr lang="en-US" altLang="zh-CN" dirty="0" err="1" smtClean="0">
                <a:hlinkClick r:id="rId5"/>
              </a:rPr>
              <a:t>faq#redis-is-single-threaded-how-can-i-exploit-multiple-cpu</a:t>
            </a:r>
            <a:r>
              <a:rPr lang="en-US" altLang="zh-CN" dirty="0" smtClean="0">
                <a:hlinkClick r:id="rId5"/>
              </a:rPr>
              <a:t>--cores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hlinkClick r:id="rId6"/>
              </a:rPr>
              <a:t>https://</a:t>
            </a:r>
            <a:r>
              <a:rPr lang="en-US" altLang="zh-CN" dirty="0" err="1" smtClean="0">
                <a:hlinkClick r:id="rId6"/>
              </a:rPr>
              <a:t>qiankunli.github.io</a:t>
            </a:r>
            <a:r>
              <a:rPr lang="en-US" altLang="zh-CN" dirty="0" smtClean="0">
                <a:hlinkClick r:id="rId6"/>
              </a:rPr>
              <a:t>/2019/04/20/</a:t>
            </a:r>
            <a:r>
              <a:rPr lang="en-US" altLang="zh-CN" dirty="0" err="1" smtClean="0">
                <a:hlinkClick r:id="rId6"/>
              </a:rPr>
              <a:t>redis_source.html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chihiro.org.cn</a:t>
            </a:r>
            <a:r>
              <a:rPr lang="en-US" altLang="zh-CN" dirty="0" smtClean="0">
                <a:hlinkClick r:id="rId3"/>
              </a:rPr>
              <a:t>/blogs/</a:t>
            </a:r>
            <a:r>
              <a:rPr lang="en-US" altLang="zh-CN" dirty="0" err="1" smtClean="0">
                <a:hlinkClick r:id="rId3"/>
              </a:rPr>
              <a:t>1651636328.html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陈咬金第一斧 如何解决</a:t>
            </a:r>
          </a:p>
          <a:p>
            <a:r>
              <a:rPr lang="en-US" altLang="zh-CN" dirty="0" smtClean="0">
                <a:effectLst/>
              </a:rPr>
              <a:t>task: </a:t>
            </a:r>
            <a:r>
              <a:rPr lang="zh-CN" altLang="en-US" dirty="0" smtClean="0">
                <a:effectLst/>
              </a:rPr>
              <a:t>通过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阅读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设计</a:t>
            </a:r>
            <a:r>
              <a:rPr lang="zh-CN" altLang="en-US" dirty="0" smtClean="0">
                <a:effectLst/>
              </a:rPr>
              <a:t>，然后延伸到后面的每个章节。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陈咬金第二斧 给出有几种，不多不漏？</a:t>
            </a:r>
          </a:p>
          <a:p>
            <a:r>
              <a:rPr lang="en-US" altLang="zh-CN" dirty="0" err="1" smtClean="0">
                <a:effectLst/>
              </a:rPr>
              <a:t>intset</a:t>
            </a:r>
            <a:r>
              <a:rPr lang="zh-CN" altLang="en-US" dirty="0" smtClean="0">
                <a:effectLst/>
              </a:rPr>
              <a:t>：就是有序的数组</a:t>
            </a:r>
          </a:p>
          <a:p>
            <a:r>
              <a:rPr lang="en-US" altLang="zh-CN" dirty="0" err="1" smtClean="0">
                <a:effectLst/>
              </a:rPr>
              <a:t>hashtable</a:t>
            </a:r>
            <a:r>
              <a:rPr lang="zh-CN" altLang="en-US" dirty="0" smtClean="0">
                <a:effectLst/>
              </a:rPr>
              <a:t>：二维数组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陈咬金第三斧 看源码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2020/2/25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0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 dirty="0"/>
              <a:t>流媒体服务</a:t>
            </a:r>
            <a:r>
              <a:rPr lang="zh-CN" altLang="en-US" dirty="0" smtClean="0"/>
              <a:t>器集群方案</a:t>
            </a:r>
            <a:r>
              <a:rPr lang="en-US" altLang="zh-CN" dirty="0" smtClean="0"/>
              <a:t>:</a:t>
            </a:r>
            <a:r>
              <a:rPr lang="zh-CN" altLang="en-US" dirty="0" smtClean="0"/>
              <a:t>避免单点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第三题 </a:t>
            </a:r>
            <a:r>
              <a:rPr lang="en-US" altLang="zh-CN" sz="1800" dirty="0" smtClean="0"/>
              <a:t>redis </a:t>
            </a:r>
            <a:r>
              <a:rPr lang="zh-CN" altLang="en-US" sz="1800" dirty="0" smtClean="0"/>
              <a:t>对象编码方式</a:t>
            </a:r>
            <a:r>
              <a:rPr lang="en-US" altLang="zh-CN" sz="1800" dirty="0" smtClean="0"/>
              <a:t>(</a:t>
            </a:r>
            <a:r>
              <a:rPr lang="zh-CN" altLang="en-US" sz="1800" b="1" dirty="0"/>
              <a:t>对象所使用的底层数据结构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   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9662"/>
            <a:ext cx="6336704" cy="28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598"/>
            <a:ext cx="10086975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陈咬金第一</a:t>
            </a:r>
            <a:r>
              <a:rPr lang="zh-CN" altLang="en-US" dirty="0" smtClean="0"/>
              <a:t>斧： </a:t>
            </a:r>
            <a:r>
              <a:rPr lang="zh-CN" altLang="en-US" dirty="0"/>
              <a:t>如何解</a:t>
            </a:r>
            <a:r>
              <a:rPr lang="zh-CN" altLang="en-US" dirty="0" smtClean="0"/>
              <a:t>决？，思路必须正确。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book:    </a:t>
            </a:r>
            <a:r>
              <a:rPr lang="en-US" altLang="zh-CN" dirty="0" smtClean="0">
                <a:solidFill>
                  <a:srgbClr val="FF0000"/>
                </a:solidFill>
              </a:rPr>
              <a:t>redis</a:t>
            </a:r>
            <a:r>
              <a:rPr lang="zh-CN" altLang="en-US" dirty="0" smtClean="0">
                <a:solidFill>
                  <a:srgbClr val="FF0000"/>
                </a:solidFill>
              </a:rPr>
              <a:t>设计第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章节 </a:t>
            </a:r>
            <a:r>
              <a:rPr lang="en-US" altLang="zh-CN" dirty="0"/>
              <a:t>RDB </a:t>
            </a:r>
            <a:r>
              <a:rPr lang="zh-CN" altLang="en-US" dirty="0"/>
              <a:t>持久</a:t>
            </a:r>
            <a:r>
              <a:rPr lang="zh-CN" altLang="en-US" dirty="0" smtClean="0"/>
              <a:t>化，第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章节 </a:t>
            </a:r>
            <a:r>
              <a:rPr lang="en-US" altLang="zh-CN" dirty="0"/>
              <a:t>AOF </a:t>
            </a:r>
            <a:r>
              <a:rPr lang="zh-CN" altLang="en-US" dirty="0"/>
              <a:t>持久</a:t>
            </a:r>
            <a:r>
              <a:rPr lang="zh-CN" altLang="en-US" dirty="0" smtClean="0"/>
              <a:t>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coding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rdbSaveBackground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rdbSaveObject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#</a:t>
            </a:r>
            <a:r>
              <a:rPr lang="zh-CN" altLang="en-US" b="1" dirty="0"/>
              <a:t>陈咬金第二斧 </a:t>
            </a:r>
            <a:r>
              <a:rPr lang="zh-CN" altLang="en-US" b="1" dirty="0" smtClean="0"/>
              <a:t>：实际操作中最关心的一个？不知道根本无法操作</a:t>
            </a:r>
            <a:endParaRPr lang="en-US" altLang="zh-CN" b="1" dirty="0" smtClean="0"/>
          </a:p>
          <a:p>
            <a:pPr>
              <a:buFontTx/>
              <a:buChar char="-"/>
            </a:pPr>
            <a:r>
              <a:rPr lang="en-US" altLang="zh-CN" dirty="0"/>
              <a:t>Redis </a:t>
            </a:r>
            <a:r>
              <a:rPr lang="zh-CN" altLang="en-US" dirty="0"/>
              <a:t>服务器保存和载入 </a:t>
            </a:r>
            <a:r>
              <a:rPr lang="en-US" altLang="zh-CN" dirty="0"/>
              <a:t>RDB </a:t>
            </a:r>
            <a:r>
              <a:rPr lang="zh-CN" altLang="en-US" dirty="0"/>
              <a:t>文件的方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不同类型不同编码是如何存储的。</a:t>
            </a:r>
            <a:endParaRPr lang="en-US" altLang="zh-CN" dirty="0"/>
          </a:p>
          <a:p>
            <a:pPr>
              <a:buFontTx/>
              <a:buChar char="-"/>
            </a:pPr>
            <a:endParaRPr lang="zh-CN" altLang="en-US" b="1" dirty="0"/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陈咬</a:t>
            </a:r>
            <a:r>
              <a:rPr lang="zh-CN" altLang="en-US" dirty="0"/>
              <a:t>金第三</a:t>
            </a:r>
            <a:r>
              <a:rPr lang="zh-CN" altLang="en-US" dirty="0" smtClean="0"/>
              <a:t>斧：解决了一个什么问题？最值得学习一点是，是你不清楚，不是别人。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持久化过中，如果有新业务来怎么办？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第</a:t>
            </a:r>
            <a:r>
              <a:rPr lang="zh-CN" altLang="en-US" dirty="0"/>
              <a:t>四</a:t>
            </a:r>
            <a:r>
              <a:rPr lang="zh-CN" altLang="en-US" dirty="0" smtClean="0"/>
              <a:t>题：</a:t>
            </a:r>
            <a:r>
              <a:rPr lang="en-US" altLang="zh-CN" dirty="0" smtClean="0"/>
              <a:t>redis </a:t>
            </a:r>
            <a:r>
              <a:rPr lang="zh-CN" altLang="en-US" dirty="0"/>
              <a:t>如</a:t>
            </a:r>
            <a:r>
              <a:rPr lang="zh-CN" altLang="en-US" dirty="0" smtClean="0"/>
              <a:t>何持久化的</a:t>
            </a:r>
            <a:r>
              <a:rPr lang="zh-CN" altLang="en-US" dirty="0" smtClean="0"/>
              <a:t>？ 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smtClean="0"/>
              <a:t>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15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陈咬金第一</a:t>
            </a:r>
            <a:r>
              <a:rPr lang="zh-CN" altLang="en-US" dirty="0" smtClean="0"/>
              <a:t>斧： </a:t>
            </a:r>
            <a:r>
              <a:rPr lang="zh-CN" altLang="en-US" dirty="0"/>
              <a:t>如何解</a:t>
            </a:r>
            <a:r>
              <a:rPr lang="zh-CN" altLang="en-US" dirty="0" smtClean="0"/>
              <a:t>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阅读</a:t>
            </a:r>
            <a:r>
              <a:rPr lang="en-US" altLang="zh-CN" dirty="0" smtClean="0">
                <a:solidFill>
                  <a:srgbClr val="FF0000"/>
                </a:solidFill>
              </a:rPr>
              <a:t>redis</a:t>
            </a:r>
            <a:r>
              <a:rPr lang="zh-CN" altLang="en-US" dirty="0" smtClean="0">
                <a:solidFill>
                  <a:srgbClr val="FF0000"/>
                </a:solidFill>
              </a:rPr>
              <a:t>设计第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</a:rPr>
              <a:t>章节 和</a:t>
            </a:r>
            <a:r>
              <a:rPr lang="en-US" altLang="zh-CN" dirty="0" smtClean="0">
                <a:solidFill>
                  <a:srgbClr val="FF0000"/>
                </a:solidFill>
              </a:rPr>
              <a:t>xx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#</a:t>
            </a:r>
            <a:r>
              <a:rPr lang="zh-CN" altLang="en-US" b="1" dirty="0"/>
              <a:t>陈咬金第二斧 </a:t>
            </a:r>
            <a:r>
              <a:rPr lang="zh-CN" altLang="en-US" b="1" dirty="0" smtClean="0"/>
              <a:t>：流程图是什么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 smtClean="0"/>
              <a:t>陈咬</a:t>
            </a:r>
            <a:r>
              <a:rPr lang="zh-CN" altLang="en-US" dirty="0"/>
              <a:t>金第三</a:t>
            </a:r>
            <a:r>
              <a:rPr lang="zh-CN" altLang="en-US" dirty="0" smtClean="0"/>
              <a:t>斧：最值得你学习地方一点是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第五题：</a:t>
            </a:r>
            <a:r>
              <a:rPr lang="en-US" altLang="zh-CN" dirty="0" smtClean="0"/>
              <a:t>redis </a:t>
            </a:r>
            <a:r>
              <a:rPr lang="zh-CN" altLang="en-US" dirty="0" smtClean="0"/>
              <a:t>主备</a:t>
            </a:r>
            <a:r>
              <a:rPr lang="en-US" altLang="zh-CN" b="1" dirty="0"/>
              <a:t> </a:t>
            </a:r>
            <a:r>
              <a:rPr lang="zh-CN" altLang="en-US" dirty="0" smtClean="0"/>
              <a:t>复制流程是什么？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37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92547"/>
            <a:ext cx="6408712" cy="50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wangcy6.github.io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>
                <a:hlinkClick r:id="rId4"/>
              </a:rPr>
              <a:t>/post/</a:t>
            </a:r>
            <a:r>
              <a:rPr lang="en-US" altLang="zh-CN" dirty="0" err="1">
                <a:hlinkClick r:id="rId4"/>
              </a:rPr>
              <a:t>DataBase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b="1" dirty="0"/>
          </a:p>
          <a:p>
            <a:r>
              <a:rPr lang="zh-CN" altLang="en-US" dirty="0" smtClean="0"/>
              <a:t>释</a:t>
            </a:r>
            <a:r>
              <a:rPr lang="en-US" altLang="zh-CN" dirty="0"/>
              <a:t>Redis</a:t>
            </a:r>
            <a:r>
              <a:rPr lang="zh-CN" altLang="en-US" dirty="0"/>
              <a:t>是单线程的，为什么能这么高</a:t>
            </a:r>
            <a:r>
              <a:rPr lang="zh-CN" altLang="en-US" dirty="0" smtClean="0"/>
              <a:t>效！</a:t>
            </a:r>
            <a:endParaRPr lang="en-US" altLang="zh-CN" dirty="0" smtClean="0"/>
          </a:p>
          <a:p>
            <a:r>
              <a:rPr lang="en-US" altLang="zh-CN" dirty="0" smtClean="0"/>
              <a:t>whys-the-design-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-single-thread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357</TotalTime>
  <Words>766</Words>
  <Application>Microsoft Office PowerPoint</Application>
  <PresentationFormat>全屏显示(16:9)</PresentationFormat>
  <Paragraphs>90</Paragraphs>
  <Slides>14</Slides>
  <Notes>8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国美互联网_优化</vt:lpstr>
      <vt:lpstr>  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流媒体服务器集群方案:避免单点</vt:lpstr>
      <vt:lpstr>   第三题 redis 对象编码方式(对象所使用的底层数据结构)   </vt:lpstr>
      <vt:lpstr> 第四题：redis 如何持久化的？ 2020年2月25</vt:lpstr>
      <vt:lpstr> 第五题：redis 主备 复制流程是什么？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437</cp:revision>
  <dcterms:created xsi:type="dcterms:W3CDTF">2016-11-29T04:08:00Z</dcterms:created>
  <dcterms:modified xsi:type="dcterms:W3CDTF">2020-02-25T03:50:50Z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