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4" r:id="rId2"/>
    <p:sldId id="282" r:id="rId3"/>
    <p:sldId id="283" r:id="rId4"/>
    <p:sldId id="284" r:id="rId5"/>
    <p:sldId id="285" r:id="rId6"/>
    <p:sldId id="28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00" d="100"/>
          <a:sy n="100" d="100"/>
        </p:scale>
        <p:origin x="-672" y="9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08/12/08/observerlistener-structures-in-c-with-boosts-smart-pointer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schneide.blog</a:t>
            </a:r>
            <a:r>
              <a:rPr lang="en-US" altLang="zh-CN" dirty="0" smtClean="0">
                <a:hlinkClick r:id="rId3"/>
              </a:rPr>
              <a:t>/2008/12/08/</a:t>
            </a:r>
            <a:r>
              <a:rPr lang="en-US" altLang="zh-CN" dirty="0" err="1" smtClean="0">
                <a:hlinkClick r:id="rId3"/>
              </a:rPr>
              <a:t>observerlistener</a:t>
            </a:r>
            <a:r>
              <a:rPr lang="en-US" altLang="zh-CN" dirty="0" smtClean="0">
                <a:hlinkClick r:id="rId3"/>
              </a:rPr>
              <a:t>-structures-in-c-with-boosts-smart-pointers/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85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0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/>
              <a:t>第一</a:t>
            </a:r>
            <a:r>
              <a:rPr lang="zh-CN" altLang="en-US" dirty="0" smtClean="0"/>
              <a:t>个 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75606"/>
            <a:ext cx="7391249" cy="244827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1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第二个 工厂模式 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75606"/>
            <a:ext cx="7391249" cy="24482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父类中并不知道具体要实例化哪一个具体的子类 </a:t>
            </a:r>
            <a:r>
              <a:rPr lang="zh-CN" altLang="en-US" dirty="0" smtClean="0"/>
              <a:t>，不能只传递参数呀？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1    </a:t>
            </a:r>
            <a:r>
              <a:rPr lang="zh-CN" altLang="en-US" dirty="0" smtClean="0"/>
              <a:t>仍然需要客户端配合 </a:t>
            </a:r>
            <a:r>
              <a:rPr lang="en-US" altLang="zh-CN" dirty="0" smtClean="0"/>
              <a:t>c++ T,java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ioc</a:t>
            </a:r>
          </a:p>
          <a:p>
            <a:pPr marL="0" indent="0">
              <a:buNone/>
            </a:pP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2  </a:t>
            </a:r>
            <a:r>
              <a:rPr lang="zh-CN" altLang="en-US" dirty="0" smtClean="0"/>
              <a:t>：抽象工厂 具体有子工厂实现。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还有其他方法吗？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1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第四个 行为模式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75606"/>
            <a:ext cx="7391249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Template</a:t>
            </a:r>
          </a:p>
          <a:p>
            <a:pPr marL="0" indent="0">
              <a:buNone/>
            </a:pPr>
            <a:r>
              <a:rPr lang="en-US" altLang="zh-CN" dirty="0" smtClean="0"/>
              <a:t>Iterator</a:t>
            </a:r>
          </a:p>
          <a:p>
            <a:pPr marL="0" indent="0">
              <a:buNone/>
            </a:pPr>
            <a:r>
              <a:rPr lang="en-US" altLang="zh-CN"/>
              <a:t>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22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4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4856</TotalTime>
  <Words>88</Words>
  <Application>Microsoft Office PowerPoint</Application>
  <PresentationFormat>全屏显示(16:9)</PresentationFormat>
  <Paragraphs>17</Paragraphs>
  <Slides>6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国美互联网_优化</vt:lpstr>
      <vt:lpstr>陈咬金三板斧（微软雅黑28）</vt:lpstr>
      <vt:lpstr>  第一个 单例模式</vt:lpstr>
      <vt:lpstr>  第二个 工厂模式 2020年2月20日</vt:lpstr>
      <vt:lpstr>  第四个 行为模式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392</cp:revision>
  <dcterms:created xsi:type="dcterms:W3CDTF">2016-11-29T04:08:00Z</dcterms:created>
  <dcterms:modified xsi:type="dcterms:W3CDTF">2020-02-20T07:18:20Z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